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notesSlides/notesSlide19.xml" ContentType="application/vnd.openxmlformats-officedocument.presentationml.notes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 id="2147483652" r:id="rId3"/>
    <p:sldMasterId id="2147483653" r:id="rId4"/>
    <p:sldMasterId id="2147483654" r:id="rId5"/>
    <p:sldMasterId id="2147483655" r:id="rId6"/>
    <p:sldMasterId id="2147483656" r:id="rId7"/>
    <p:sldMasterId id="2147483657" r:id="rId8"/>
    <p:sldMasterId id="2147483658" r:id="rId9"/>
    <p:sldMasterId id="2147483659" r:id="rId10"/>
    <p:sldMasterId id="2147483660" r:id="rId11"/>
    <p:sldMasterId id="2147483661" r:id="rId12"/>
  </p:sldMasterIdLst>
  <p:notesMasterIdLst>
    <p:notesMasterId r:id="rId33"/>
  </p:notesMasterIdLst>
  <p:handoutMasterIdLst>
    <p:handoutMasterId r:id="rId34"/>
  </p:handoutMasterIdLst>
  <p:sldIdLst>
    <p:sldId id="424" r:id="rId13"/>
    <p:sldId id="425" r:id="rId14"/>
    <p:sldId id="407" r:id="rId15"/>
    <p:sldId id="426" r:id="rId16"/>
    <p:sldId id="408" r:id="rId17"/>
    <p:sldId id="427" r:id="rId18"/>
    <p:sldId id="415" r:id="rId19"/>
    <p:sldId id="409" r:id="rId20"/>
    <p:sldId id="410" r:id="rId21"/>
    <p:sldId id="411" r:id="rId22"/>
    <p:sldId id="412" r:id="rId23"/>
    <p:sldId id="428" r:id="rId24"/>
    <p:sldId id="416" r:id="rId25"/>
    <p:sldId id="417" r:id="rId26"/>
    <p:sldId id="418" r:id="rId27"/>
    <p:sldId id="419" r:id="rId28"/>
    <p:sldId id="420" r:id="rId29"/>
    <p:sldId id="421" r:id="rId30"/>
    <p:sldId id="422" r:id="rId31"/>
    <p:sldId id="423" r:id="rId32"/>
  </p:sldIdLst>
  <p:sldSz cx="13004800" cy="9753600"/>
  <p:notesSz cx="6858000" cy="9144000"/>
  <p:defaultTextStyle>
    <a:defPPr>
      <a:defRPr lang="en-US"/>
    </a:defPPr>
    <a:lvl1pPr algn="l" rtl="0" fontAlgn="base">
      <a:spcBef>
        <a:spcPct val="0"/>
      </a:spcBef>
      <a:spcAft>
        <a:spcPct val="0"/>
      </a:spcAft>
      <a:defRPr sz="4200" kern="1200">
        <a:solidFill>
          <a:srgbClr val="FFFFFF"/>
        </a:solidFill>
        <a:latin typeface="Chalkboard"/>
        <a:ea typeface="ヒラギノ角ゴ ProN W3"/>
        <a:cs typeface="Arial" charset="0"/>
        <a:sym typeface="Chalkboard"/>
      </a:defRPr>
    </a:lvl1pPr>
    <a:lvl2pPr marL="457200" algn="l" rtl="0" fontAlgn="base">
      <a:spcBef>
        <a:spcPct val="0"/>
      </a:spcBef>
      <a:spcAft>
        <a:spcPct val="0"/>
      </a:spcAft>
      <a:defRPr sz="4200" kern="1200">
        <a:solidFill>
          <a:srgbClr val="FFFFFF"/>
        </a:solidFill>
        <a:latin typeface="Chalkboard"/>
        <a:ea typeface="ヒラギノ角ゴ ProN W3"/>
        <a:cs typeface="Arial" charset="0"/>
        <a:sym typeface="Chalkboard"/>
      </a:defRPr>
    </a:lvl2pPr>
    <a:lvl3pPr marL="914400" algn="l" rtl="0" fontAlgn="base">
      <a:spcBef>
        <a:spcPct val="0"/>
      </a:spcBef>
      <a:spcAft>
        <a:spcPct val="0"/>
      </a:spcAft>
      <a:defRPr sz="4200" kern="1200">
        <a:solidFill>
          <a:srgbClr val="FFFFFF"/>
        </a:solidFill>
        <a:latin typeface="Chalkboard"/>
        <a:ea typeface="ヒラギノ角ゴ ProN W3"/>
        <a:cs typeface="Arial" charset="0"/>
        <a:sym typeface="Chalkboard"/>
      </a:defRPr>
    </a:lvl3pPr>
    <a:lvl4pPr marL="1371600" algn="l" rtl="0" fontAlgn="base">
      <a:spcBef>
        <a:spcPct val="0"/>
      </a:spcBef>
      <a:spcAft>
        <a:spcPct val="0"/>
      </a:spcAft>
      <a:defRPr sz="4200" kern="1200">
        <a:solidFill>
          <a:srgbClr val="FFFFFF"/>
        </a:solidFill>
        <a:latin typeface="Chalkboard"/>
        <a:ea typeface="ヒラギノ角ゴ ProN W3"/>
        <a:cs typeface="Arial" charset="0"/>
        <a:sym typeface="Chalkboard"/>
      </a:defRPr>
    </a:lvl4pPr>
    <a:lvl5pPr marL="1828800" algn="l" rtl="0" fontAlgn="base">
      <a:spcBef>
        <a:spcPct val="0"/>
      </a:spcBef>
      <a:spcAft>
        <a:spcPct val="0"/>
      </a:spcAft>
      <a:defRPr sz="4200" kern="1200">
        <a:solidFill>
          <a:srgbClr val="FFFFFF"/>
        </a:solidFill>
        <a:latin typeface="Chalkboard"/>
        <a:ea typeface="ヒラギノ角ゴ ProN W3"/>
        <a:cs typeface="Arial" charset="0"/>
        <a:sym typeface="Chalkboard"/>
      </a:defRPr>
    </a:lvl5pPr>
    <a:lvl6pPr marL="2286000" algn="l" defTabSz="914400" rtl="0" eaLnBrk="1" latinLnBrk="0" hangingPunct="1">
      <a:defRPr sz="4200" kern="1200">
        <a:solidFill>
          <a:srgbClr val="FFFFFF"/>
        </a:solidFill>
        <a:latin typeface="Chalkboard"/>
        <a:ea typeface="ヒラギノ角ゴ ProN W3"/>
        <a:cs typeface="Arial" charset="0"/>
        <a:sym typeface="Chalkboard"/>
      </a:defRPr>
    </a:lvl6pPr>
    <a:lvl7pPr marL="2743200" algn="l" defTabSz="914400" rtl="0" eaLnBrk="1" latinLnBrk="0" hangingPunct="1">
      <a:defRPr sz="4200" kern="1200">
        <a:solidFill>
          <a:srgbClr val="FFFFFF"/>
        </a:solidFill>
        <a:latin typeface="Chalkboard"/>
        <a:ea typeface="ヒラギノ角ゴ ProN W3"/>
        <a:cs typeface="Arial" charset="0"/>
        <a:sym typeface="Chalkboard"/>
      </a:defRPr>
    </a:lvl7pPr>
    <a:lvl8pPr marL="3200400" algn="l" defTabSz="914400" rtl="0" eaLnBrk="1" latinLnBrk="0" hangingPunct="1">
      <a:defRPr sz="4200" kern="1200">
        <a:solidFill>
          <a:srgbClr val="FFFFFF"/>
        </a:solidFill>
        <a:latin typeface="Chalkboard"/>
        <a:ea typeface="ヒラギノ角ゴ ProN W3"/>
        <a:cs typeface="Arial" charset="0"/>
        <a:sym typeface="Chalkboard"/>
      </a:defRPr>
    </a:lvl8pPr>
    <a:lvl9pPr marL="3657600" algn="l" defTabSz="914400" rtl="0" eaLnBrk="1" latinLnBrk="0" hangingPunct="1">
      <a:defRPr sz="4200" kern="1200">
        <a:solidFill>
          <a:srgbClr val="FFFFFF"/>
        </a:solidFill>
        <a:latin typeface="Chalkboard"/>
        <a:ea typeface="ヒラギノ角ゴ ProN W3"/>
        <a:cs typeface="Arial" charset="0"/>
        <a:sym typeface="Chalkboard"/>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8515"/>
    <a:srgbClr val="2ABBD1"/>
  </p:clrMru>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סגנון ערכת נושא 1 - הדגשה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0" autoAdjust="0"/>
    <p:restoredTop sz="98993" autoAdjust="0"/>
  </p:normalViewPr>
  <p:slideViewPr>
    <p:cSldViewPr snapToGrid="0">
      <p:cViewPr>
        <p:scale>
          <a:sx n="64" d="100"/>
          <a:sy n="64" d="100"/>
        </p:scale>
        <p:origin x="-540" y="90"/>
      </p:cViewPr>
      <p:guideLst>
        <p:guide orient="horz" pos="5697"/>
        <p:guide pos="1882"/>
      </p:guideLst>
    </p:cSldViewPr>
  </p:slideViewPr>
  <p:outlineViewPr>
    <p:cViewPr>
      <p:scale>
        <a:sx n="33" d="100"/>
        <a:sy n="33" d="100"/>
      </p:scale>
      <p:origin x="0" y="20100"/>
    </p:cViewPr>
  </p:outlineViewPr>
  <p:notesTextViewPr>
    <p:cViewPr>
      <p:scale>
        <a:sx n="100" d="100"/>
        <a:sy n="100" d="100"/>
      </p:scale>
      <p:origin x="0" y="0"/>
    </p:cViewPr>
  </p:notesTextViewPr>
  <p:sorterViewPr>
    <p:cViewPr>
      <p:scale>
        <a:sx n="66" d="100"/>
        <a:sy n="66" d="100"/>
      </p:scale>
      <p:origin x="0" y="649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halkboard" pitchFamily="-109" charset="0"/>
                <a:ea typeface="ヒラギノ角ゴ ProN W3" pitchFamily="-109" charset="-128"/>
                <a:cs typeface="ヒラギノ角ゴ ProN W3" pitchFamily="-109" charset="-128"/>
                <a:sym typeface="Chalkboard" pitchFamily="-109"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halkboard" charset="0"/>
                <a:ea typeface="ヒラギノ角ゴ ProN W3" charset="-128"/>
                <a:cs typeface="+mn-cs"/>
                <a:sym typeface="Chalkboard" charset="0"/>
              </a:defRPr>
            </a:lvl1pPr>
          </a:lstStyle>
          <a:p>
            <a:pPr>
              <a:defRPr/>
            </a:pPr>
            <a:fld id="{96D8CC8F-8692-4D29-BC82-5973FD352508}" type="datetime1">
              <a:rPr lang="en-US"/>
              <a:pPr>
                <a:defRPr/>
              </a:pPr>
              <a:t>10/14/2012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Chalkboard" pitchFamily="-109" charset="0"/>
                <a:ea typeface="ヒラギノ角ゴ ProN W3" pitchFamily="-109" charset="-128"/>
                <a:cs typeface="ヒラギノ角ゴ ProN W3" pitchFamily="-109" charset="-128"/>
                <a:sym typeface="Chalkboard" pitchFamily="-109"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halkboard" charset="0"/>
                <a:ea typeface="ヒラギノ角ゴ ProN W3" charset="-128"/>
                <a:cs typeface="+mn-cs"/>
                <a:sym typeface="Chalkboard" charset="0"/>
              </a:defRPr>
            </a:lvl1pPr>
          </a:lstStyle>
          <a:p>
            <a:pPr>
              <a:defRPr/>
            </a:pPr>
            <a:fld id="{0166DC29-218D-4AA5-9196-AA0CDA21B55B}"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p:spPr>
      </p:sp>
      <p:sp>
        <p:nvSpPr>
          <p:cNvPr id="17410" name="Rectangle 2"/>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0"/>
      </a:spcBef>
      <a:spcAft>
        <a:spcPct val="0"/>
      </a:spcAft>
      <a:defRPr sz="1200" kern="1200">
        <a:solidFill>
          <a:schemeClr val="tx1"/>
        </a:solidFill>
        <a:latin typeface="Chalkboard" pitchFamily="30" charset="0"/>
        <a:ea typeface="MS PGothic" pitchFamily="34" charset="-128"/>
        <a:cs typeface="MS PGothic"/>
      </a:defRPr>
    </a:lvl1pPr>
    <a:lvl2pPr marL="457200" algn="l" rtl="0" eaLnBrk="0" fontAlgn="base" hangingPunct="0">
      <a:spcBef>
        <a:spcPct val="0"/>
      </a:spcBef>
      <a:spcAft>
        <a:spcPct val="0"/>
      </a:spcAft>
      <a:defRPr sz="1200" kern="1200">
        <a:solidFill>
          <a:schemeClr val="tx1"/>
        </a:solidFill>
        <a:latin typeface="Chalkboard" pitchFamily="30" charset="0"/>
        <a:ea typeface="MS PGothic" pitchFamily="34" charset="-128"/>
        <a:cs typeface="MS PGothic"/>
      </a:defRPr>
    </a:lvl2pPr>
    <a:lvl3pPr marL="914400" algn="l" rtl="0" eaLnBrk="0" fontAlgn="base" hangingPunct="0">
      <a:spcBef>
        <a:spcPct val="0"/>
      </a:spcBef>
      <a:spcAft>
        <a:spcPct val="0"/>
      </a:spcAft>
      <a:defRPr sz="1200" kern="1200">
        <a:solidFill>
          <a:schemeClr val="tx1"/>
        </a:solidFill>
        <a:latin typeface="Chalkboard" pitchFamily="30" charset="0"/>
        <a:ea typeface="MS PGothic" pitchFamily="34" charset="-128"/>
        <a:cs typeface="MS PGothic"/>
      </a:defRPr>
    </a:lvl3pPr>
    <a:lvl4pPr marL="1371600" algn="l" rtl="0" eaLnBrk="0" fontAlgn="base" hangingPunct="0">
      <a:spcBef>
        <a:spcPct val="0"/>
      </a:spcBef>
      <a:spcAft>
        <a:spcPct val="0"/>
      </a:spcAft>
      <a:defRPr sz="1200" kern="1200">
        <a:solidFill>
          <a:schemeClr val="tx1"/>
        </a:solidFill>
        <a:latin typeface="Chalkboard" pitchFamily="30" charset="0"/>
        <a:ea typeface="MS PGothic" pitchFamily="34" charset="-128"/>
        <a:cs typeface="MS PGothic"/>
      </a:defRPr>
    </a:lvl4pPr>
    <a:lvl5pPr marL="1828800" algn="l" rtl="0" eaLnBrk="0" fontAlgn="base" hangingPunct="0">
      <a:spcBef>
        <a:spcPct val="0"/>
      </a:spcBef>
      <a:spcAft>
        <a:spcPct val="0"/>
      </a:spcAft>
      <a:defRPr sz="1200" kern="1200">
        <a:solidFill>
          <a:schemeClr val="tx1"/>
        </a:solidFill>
        <a:latin typeface="Chalkboard" pitchFamily="30" charset="0"/>
        <a:ea typeface="MS PGothic" pitchFamily="34" charset="-128"/>
        <a:cs typeface="MS PGothic"/>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מציין מיקום של תמונת שקופית 1"/>
          <p:cNvSpPr>
            <a:spLocks noGrp="1" noRot="1" noChangeAspect="1"/>
          </p:cNvSpPr>
          <p:nvPr>
            <p:ph type="sldImg"/>
          </p:nvPr>
        </p:nvSpPr>
        <p:spPr>
          <a:ln/>
        </p:spPr>
      </p:sp>
      <p:sp>
        <p:nvSpPr>
          <p:cNvPr id="151554" name="מציין מיקום של הערות 2"/>
          <p:cNvSpPr>
            <a:spLocks noGrp="1"/>
          </p:cNvSpPr>
          <p:nvPr>
            <p:ph type="body" idx="1"/>
          </p:nvPr>
        </p:nvSpPr>
        <p:spPr>
          <a:noFill/>
          <a:ln/>
        </p:spPr>
        <p:txBody>
          <a:bodyPr/>
          <a:lstStyle/>
          <a:p>
            <a:endParaRPr lang="he-IL" smtClean="0">
              <a:latin typeface="Chalkboard"/>
              <a:ea typeface="MS PGothic"/>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מציין מיקום של תמונת שקופית 1"/>
          <p:cNvSpPr>
            <a:spLocks noGrp="1" noRot="1" noChangeAspect="1"/>
          </p:cNvSpPr>
          <p:nvPr>
            <p:ph type="sldImg"/>
          </p:nvPr>
        </p:nvSpPr>
        <p:spPr>
          <a:ln/>
        </p:spPr>
      </p:sp>
      <p:sp>
        <p:nvSpPr>
          <p:cNvPr id="169986" name="מציין מיקום של הערות 2"/>
          <p:cNvSpPr>
            <a:spLocks noGrp="1"/>
          </p:cNvSpPr>
          <p:nvPr>
            <p:ph type="body" idx="1"/>
          </p:nvPr>
        </p:nvSpPr>
        <p:spPr>
          <a:noFill/>
          <a:ln/>
        </p:spPr>
        <p:txBody>
          <a:bodyPr/>
          <a:lstStyle/>
          <a:p>
            <a:endParaRPr lang="he-IL" smtClean="0">
              <a:latin typeface="Chalkboard"/>
              <a:ea typeface="MS PGothic"/>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מציין מיקום של תמונת שקופית 1"/>
          <p:cNvSpPr>
            <a:spLocks noGrp="1" noRot="1" noChangeAspect="1"/>
          </p:cNvSpPr>
          <p:nvPr>
            <p:ph type="sldImg"/>
          </p:nvPr>
        </p:nvSpPr>
        <p:spPr>
          <a:ln/>
        </p:spPr>
      </p:sp>
      <p:sp>
        <p:nvSpPr>
          <p:cNvPr id="172034" name="מציין מיקום של הערות 2"/>
          <p:cNvSpPr>
            <a:spLocks noGrp="1"/>
          </p:cNvSpPr>
          <p:nvPr>
            <p:ph type="body" idx="1"/>
          </p:nvPr>
        </p:nvSpPr>
        <p:spPr>
          <a:noFill/>
          <a:ln/>
        </p:spPr>
        <p:txBody>
          <a:bodyPr/>
          <a:lstStyle/>
          <a:p>
            <a:endParaRPr lang="he-IL" smtClean="0">
              <a:latin typeface="Chalkboard"/>
              <a:ea typeface="MS PGothic"/>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מציין מיקום של תמונת שקופית 1"/>
          <p:cNvSpPr>
            <a:spLocks noGrp="1" noRot="1" noChangeAspect="1"/>
          </p:cNvSpPr>
          <p:nvPr>
            <p:ph type="sldImg"/>
          </p:nvPr>
        </p:nvSpPr>
        <p:spPr>
          <a:ln/>
        </p:spPr>
      </p:sp>
      <p:sp>
        <p:nvSpPr>
          <p:cNvPr id="174082" name="מציין מיקום של הערות 2"/>
          <p:cNvSpPr>
            <a:spLocks noGrp="1"/>
          </p:cNvSpPr>
          <p:nvPr>
            <p:ph type="body" idx="1"/>
          </p:nvPr>
        </p:nvSpPr>
        <p:spPr>
          <a:noFill/>
          <a:ln/>
        </p:spPr>
        <p:txBody>
          <a:bodyPr/>
          <a:lstStyle/>
          <a:p>
            <a:endParaRPr lang="he-IL" smtClean="0">
              <a:latin typeface="Chalkboard"/>
              <a:ea typeface="MS PGothic"/>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מציין מיקום של תמונת שקופית 1"/>
          <p:cNvSpPr>
            <a:spLocks noGrp="1" noRot="1" noChangeAspect="1"/>
          </p:cNvSpPr>
          <p:nvPr>
            <p:ph type="sldImg"/>
          </p:nvPr>
        </p:nvSpPr>
        <p:spPr>
          <a:ln/>
        </p:spPr>
      </p:sp>
      <p:sp>
        <p:nvSpPr>
          <p:cNvPr id="176130" name="מציין מיקום של הערות 2"/>
          <p:cNvSpPr>
            <a:spLocks noGrp="1"/>
          </p:cNvSpPr>
          <p:nvPr>
            <p:ph type="body" idx="1"/>
          </p:nvPr>
        </p:nvSpPr>
        <p:spPr>
          <a:noFill/>
          <a:ln/>
        </p:spPr>
        <p:txBody>
          <a:bodyPr/>
          <a:lstStyle/>
          <a:p>
            <a:endParaRPr lang="he-IL" smtClean="0">
              <a:latin typeface="Chalkboard"/>
              <a:ea typeface="MS PGothic"/>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מציין מיקום של תמונת שקופית 1"/>
          <p:cNvSpPr>
            <a:spLocks noGrp="1" noRot="1" noChangeAspect="1"/>
          </p:cNvSpPr>
          <p:nvPr>
            <p:ph type="sldImg"/>
          </p:nvPr>
        </p:nvSpPr>
        <p:spPr>
          <a:ln/>
        </p:spPr>
      </p:sp>
      <p:sp>
        <p:nvSpPr>
          <p:cNvPr id="178178" name="מציין מיקום של הערות 2"/>
          <p:cNvSpPr>
            <a:spLocks noGrp="1"/>
          </p:cNvSpPr>
          <p:nvPr>
            <p:ph type="body" idx="1"/>
          </p:nvPr>
        </p:nvSpPr>
        <p:spPr>
          <a:noFill/>
          <a:ln/>
        </p:spPr>
        <p:txBody>
          <a:bodyPr/>
          <a:lstStyle/>
          <a:p>
            <a:endParaRPr lang="he-IL" smtClean="0">
              <a:latin typeface="Chalkboard"/>
              <a:ea typeface="MS PGothic"/>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p:cNvSpPr>
          <p:nvPr>
            <p:ph type="sldImg"/>
          </p:nvPr>
        </p:nvSpPr>
        <p:spPr>
          <a:ln/>
        </p:spPr>
      </p:sp>
      <p:sp>
        <p:nvSpPr>
          <p:cNvPr id="180226" name="Notes Placeholder 2"/>
          <p:cNvSpPr>
            <a:spLocks noGrp="1"/>
          </p:cNvSpPr>
          <p:nvPr>
            <p:ph type="body" idx="1"/>
          </p:nvPr>
        </p:nvSpPr>
        <p:spPr>
          <a:noFill/>
          <a:ln/>
        </p:spPr>
        <p:txBody>
          <a:bodyPr/>
          <a:lstStyle/>
          <a:p>
            <a:endParaRPr lang="en-US" smtClean="0">
              <a:latin typeface="Chalkboard"/>
              <a:ea typeface="MS PGothic"/>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מציין מיקום של תמונת שקופית 1"/>
          <p:cNvSpPr>
            <a:spLocks noGrp="1" noRot="1" noChangeAspect="1"/>
          </p:cNvSpPr>
          <p:nvPr>
            <p:ph type="sldImg"/>
          </p:nvPr>
        </p:nvSpPr>
        <p:spPr>
          <a:ln/>
        </p:spPr>
      </p:sp>
      <p:sp>
        <p:nvSpPr>
          <p:cNvPr id="182274" name="מציין מיקום של הערות 2"/>
          <p:cNvSpPr>
            <a:spLocks noGrp="1"/>
          </p:cNvSpPr>
          <p:nvPr>
            <p:ph type="body" idx="1"/>
          </p:nvPr>
        </p:nvSpPr>
        <p:spPr>
          <a:noFill/>
          <a:ln/>
        </p:spPr>
        <p:txBody>
          <a:bodyPr/>
          <a:lstStyle/>
          <a:p>
            <a:r>
              <a:rPr lang="en-US" smtClean="0">
                <a:latin typeface="Chalkboard"/>
                <a:ea typeface="MS PGothic"/>
              </a:rPr>
              <a:t>Check colors conssitenet </a:t>
            </a:r>
            <a:endParaRPr lang="he-IL" smtClean="0">
              <a:latin typeface="Chalkboard"/>
              <a:ea typeface="MS PGothic"/>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מציין מיקום של תמונת שקופית 1"/>
          <p:cNvSpPr>
            <a:spLocks noGrp="1" noRot="1" noChangeAspect="1"/>
          </p:cNvSpPr>
          <p:nvPr>
            <p:ph type="sldImg"/>
          </p:nvPr>
        </p:nvSpPr>
        <p:spPr>
          <a:ln/>
        </p:spPr>
      </p:sp>
      <p:sp>
        <p:nvSpPr>
          <p:cNvPr id="184322" name="מציין מיקום של הערות 2"/>
          <p:cNvSpPr>
            <a:spLocks noGrp="1"/>
          </p:cNvSpPr>
          <p:nvPr>
            <p:ph type="body" idx="1"/>
          </p:nvPr>
        </p:nvSpPr>
        <p:spPr>
          <a:noFill/>
          <a:ln/>
        </p:spPr>
        <p:txBody>
          <a:bodyPr/>
          <a:lstStyle/>
          <a:p>
            <a:endParaRPr lang="he-IL" smtClean="0">
              <a:latin typeface="Chalkboard"/>
              <a:ea typeface="MS PGothic"/>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מציין מיקום של תמונת שקופית 1"/>
          <p:cNvSpPr>
            <a:spLocks noGrp="1" noRot="1" noChangeAspect="1"/>
          </p:cNvSpPr>
          <p:nvPr>
            <p:ph type="sldImg"/>
          </p:nvPr>
        </p:nvSpPr>
        <p:spPr>
          <a:ln/>
        </p:spPr>
      </p:sp>
      <p:sp>
        <p:nvSpPr>
          <p:cNvPr id="186370" name="מציין מיקום של הערות 2"/>
          <p:cNvSpPr>
            <a:spLocks noGrp="1"/>
          </p:cNvSpPr>
          <p:nvPr>
            <p:ph type="body" idx="1"/>
          </p:nvPr>
        </p:nvSpPr>
        <p:spPr>
          <a:noFill/>
          <a:ln/>
        </p:spPr>
        <p:txBody>
          <a:bodyPr/>
          <a:lstStyle/>
          <a:p>
            <a:endParaRPr lang="he-IL" smtClean="0">
              <a:latin typeface="Chalkboard"/>
              <a:ea typeface="MS PGothic"/>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Image Placeholder 1"/>
          <p:cNvSpPr>
            <a:spLocks noGrp="1" noRot="1" noChangeAspect="1"/>
          </p:cNvSpPr>
          <p:nvPr>
            <p:ph type="sldImg"/>
          </p:nvPr>
        </p:nvSpPr>
        <p:spPr>
          <a:ln/>
        </p:spPr>
      </p:sp>
      <p:sp>
        <p:nvSpPr>
          <p:cNvPr id="188418" name="Notes Placeholder 2"/>
          <p:cNvSpPr>
            <a:spLocks noGrp="1"/>
          </p:cNvSpPr>
          <p:nvPr>
            <p:ph type="body" idx="1"/>
          </p:nvPr>
        </p:nvSpPr>
        <p:spPr>
          <a:noFill/>
          <a:ln/>
        </p:spPr>
        <p:txBody>
          <a:bodyPr/>
          <a:lstStyle/>
          <a:p>
            <a:r>
              <a:rPr lang="en-US" smtClean="0">
                <a:latin typeface="Chalkboard"/>
                <a:ea typeface="MS PGothic"/>
              </a:rPr>
              <a:t>An SIR is an estimate of the occurrence</a:t>
            </a:r>
          </a:p>
          <a:p>
            <a:r>
              <a:rPr lang="en-US" smtClean="0">
                <a:latin typeface="Chalkboard"/>
                <a:ea typeface="MS PGothic"/>
              </a:rPr>
              <a:t>of cancer in a population relative to what might be expected if the population had the</a:t>
            </a:r>
          </a:p>
          <a:p>
            <a:r>
              <a:rPr lang="en-US" smtClean="0">
                <a:latin typeface="Chalkboard"/>
                <a:ea typeface="MS PGothic"/>
              </a:rPr>
              <a:t>same cancer experience as some larger comparison population designated as “normal” or</a:t>
            </a:r>
          </a:p>
          <a:p>
            <a:r>
              <a:rPr lang="en-US" smtClean="0">
                <a:latin typeface="Chalkboard"/>
                <a:ea typeface="MS PGothic"/>
              </a:rPr>
              <a:t>average.</a:t>
            </a:r>
          </a:p>
          <a:p>
            <a:endParaRPr lang="en-US" smtClean="0">
              <a:latin typeface="Chalkboard"/>
              <a:ea typeface="MS PGothic"/>
            </a:endParaRPr>
          </a:p>
          <a:p>
            <a:r>
              <a:rPr lang="en-US" smtClean="0">
                <a:latin typeface="Chalkboard"/>
                <a:ea typeface="MS PGothic"/>
              </a:rPr>
              <a:t>We estimated the expected and the observed number of persons who died by suicide for men and women with and without cancer divided in two age groups (40-64 and 65 and over) and the respective standardized incidence ratio (SIR) and their 95% confidence intervals. Due to low rates of persons with cancer who suicide under age 40, they were not included in the analyses.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מציין מיקום של תמונת שקופית 1"/>
          <p:cNvSpPr>
            <a:spLocks noGrp="1" noRot="1" noChangeAspect="1"/>
          </p:cNvSpPr>
          <p:nvPr>
            <p:ph type="sldImg"/>
          </p:nvPr>
        </p:nvSpPr>
        <p:spPr>
          <a:ln/>
        </p:spPr>
      </p:sp>
      <p:sp>
        <p:nvSpPr>
          <p:cNvPr id="153602" name="מציין מיקום של הערות 2"/>
          <p:cNvSpPr>
            <a:spLocks noGrp="1"/>
          </p:cNvSpPr>
          <p:nvPr>
            <p:ph type="body" idx="1"/>
          </p:nvPr>
        </p:nvSpPr>
        <p:spPr>
          <a:noFill/>
          <a:ln/>
        </p:spPr>
        <p:txBody>
          <a:bodyPr/>
          <a:lstStyle/>
          <a:p>
            <a:endParaRPr lang="he-IL" smtClean="0">
              <a:latin typeface="Chalkboard"/>
              <a:ea typeface="MS PGothic"/>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מציין מיקום של תמונת שקופית 1"/>
          <p:cNvSpPr>
            <a:spLocks noGrp="1" noRot="1" noChangeAspect="1"/>
          </p:cNvSpPr>
          <p:nvPr>
            <p:ph type="sldImg"/>
          </p:nvPr>
        </p:nvSpPr>
        <p:spPr>
          <a:ln/>
        </p:spPr>
      </p:sp>
      <p:sp>
        <p:nvSpPr>
          <p:cNvPr id="190466" name="מציין מיקום של הערות 2"/>
          <p:cNvSpPr>
            <a:spLocks noGrp="1"/>
          </p:cNvSpPr>
          <p:nvPr>
            <p:ph type="body" idx="1"/>
          </p:nvPr>
        </p:nvSpPr>
        <p:spPr>
          <a:noFill/>
          <a:ln/>
        </p:spPr>
        <p:txBody>
          <a:bodyPr/>
          <a:lstStyle/>
          <a:p>
            <a:endParaRPr lang="he-IL" smtClean="0">
              <a:latin typeface="Chalkboard"/>
              <a:ea typeface="MS PGothic"/>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מציין מיקום של תמונת שקופית 1"/>
          <p:cNvSpPr>
            <a:spLocks noGrp="1" noRot="1" noChangeAspect="1"/>
          </p:cNvSpPr>
          <p:nvPr>
            <p:ph type="sldImg"/>
          </p:nvPr>
        </p:nvSpPr>
        <p:spPr>
          <a:ln/>
        </p:spPr>
      </p:sp>
      <p:sp>
        <p:nvSpPr>
          <p:cNvPr id="155650" name="מציין מיקום של הערות 2"/>
          <p:cNvSpPr>
            <a:spLocks noGrp="1"/>
          </p:cNvSpPr>
          <p:nvPr>
            <p:ph type="body" idx="1"/>
          </p:nvPr>
        </p:nvSpPr>
        <p:spPr>
          <a:noFill/>
          <a:ln/>
        </p:spPr>
        <p:txBody>
          <a:bodyPr/>
          <a:lstStyle/>
          <a:p>
            <a:endParaRPr lang="he-IL" smtClean="0">
              <a:latin typeface="Chalkboard"/>
              <a:ea typeface="MS PGothic"/>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מציין מיקום של תמונת שקופית 1"/>
          <p:cNvSpPr>
            <a:spLocks noGrp="1" noRot="1" noChangeAspect="1"/>
          </p:cNvSpPr>
          <p:nvPr>
            <p:ph type="sldImg"/>
          </p:nvPr>
        </p:nvSpPr>
        <p:spPr>
          <a:ln/>
        </p:spPr>
      </p:sp>
      <p:sp>
        <p:nvSpPr>
          <p:cNvPr id="157698" name="מציין מיקום של הערות 2"/>
          <p:cNvSpPr>
            <a:spLocks noGrp="1"/>
          </p:cNvSpPr>
          <p:nvPr>
            <p:ph type="body" idx="1"/>
          </p:nvPr>
        </p:nvSpPr>
        <p:spPr>
          <a:noFill/>
          <a:ln/>
        </p:spPr>
        <p:txBody>
          <a:bodyPr/>
          <a:lstStyle/>
          <a:p>
            <a:endParaRPr lang="he-IL" smtClean="0">
              <a:latin typeface="Chalkboard"/>
              <a:ea typeface="MS PGothic"/>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מציין מיקום של תמונת שקופית 1"/>
          <p:cNvSpPr>
            <a:spLocks noGrp="1" noRot="1" noChangeAspect="1"/>
          </p:cNvSpPr>
          <p:nvPr>
            <p:ph type="sldImg"/>
          </p:nvPr>
        </p:nvSpPr>
        <p:spPr>
          <a:ln/>
        </p:spPr>
      </p:sp>
      <p:sp>
        <p:nvSpPr>
          <p:cNvPr id="159746" name="מציין מיקום של הערות 2"/>
          <p:cNvSpPr>
            <a:spLocks noGrp="1"/>
          </p:cNvSpPr>
          <p:nvPr>
            <p:ph type="body" idx="1"/>
          </p:nvPr>
        </p:nvSpPr>
        <p:spPr>
          <a:noFill/>
          <a:ln/>
        </p:spPr>
        <p:txBody>
          <a:bodyPr/>
          <a:lstStyle/>
          <a:p>
            <a:endParaRPr lang="he-IL" smtClean="0">
              <a:latin typeface="Chalkboard"/>
              <a:ea typeface="MS PGothic"/>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מציין מיקום של תמונת שקופית 1"/>
          <p:cNvSpPr>
            <a:spLocks noGrp="1" noRot="1" noChangeAspect="1"/>
          </p:cNvSpPr>
          <p:nvPr>
            <p:ph type="sldImg"/>
          </p:nvPr>
        </p:nvSpPr>
        <p:spPr>
          <a:ln/>
        </p:spPr>
      </p:sp>
      <p:sp>
        <p:nvSpPr>
          <p:cNvPr id="161794" name="מציין מיקום של הערות 2"/>
          <p:cNvSpPr>
            <a:spLocks noGrp="1"/>
          </p:cNvSpPr>
          <p:nvPr>
            <p:ph type="body" idx="1"/>
          </p:nvPr>
        </p:nvSpPr>
        <p:spPr>
          <a:noFill/>
          <a:ln/>
        </p:spPr>
        <p:txBody>
          <a:bodyPr/>
          <a:lstStyle/>
          <a:p>
            <a:endParaRPr lang="he-IL" smtClean="0">
              <a:latin typeface="Chalkboard"/>
              <a:ea typeface="MS PGothic"/>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מציין מיקום של תמונת שקופית 1"/>
          <p:cNvSpPr>
            <a:spLocks noGrp="1" noRot="1" noChangeAspect="1"/>
          </p:cNvSpPr>
          <p:nvPr>
            <p:ph type="sldImg"/>
          </p:nvPr>
        </p:nvSpPr>
        <p:spPr>
          <a:ln/>
        </p:spPr>
      </p:sp>
      <p:sp>
        <p:nvSpPr>
          <p:cNvPr id="163842" name="מציין מיקום של הערות 2"/>
          <p:cNvSpPr>
            <a:spLocks noGrp="1"/>
          </p:cNvSpPr>
          <p:nvPr>
            <p:ph type="body" idx="1"/>
          </p:nvPr>
        </p:nvSpPr>
        <p:spPr>
          <a:noFill/>
          <a:ln/>
        </p:spPr>
        <p:txBody>
          <a:bodyPr/>
          <a:lstStyle/>
          <a:p>
            <a:endParaRPr lang="he-IL" smtClean="0">
              <a:latin typeface="Chalkboard"/>
              <a:ea typeface="MS PGothic"/>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מציין מיקום של תמונת שקופית 1"/>
          <p:cNvSpPr>
            <a:spLocks noGrp="1" noRot="1" noChangeAspect="1"/>
          </p:cNvSpPr>
          <p:nvPr>
            <p:ph type="sldImg"/>
          </p:nvPr>
        </p:nvSpPr>
        <p:spPr>
          <a:ln/>
        </p:spPr>
      </p:sp>
      <p:sp>
        <p:nvSpPr>
          <p:cNvPr id="165890" name="מציין מיקום של הערות 2"/>
          <p:cNvSpPr>
            <a:spLocks noGrp="1"/>
          </p:cNvSpPr>
          <p:nvPr>
            <p:ph type="body" idx="1"/>
          </p:nvPr>
        </p:nvSpPr>
        <p:spPr>
          <a:noFill/>
          <a:ln/>
        </p:spPr>
        <p:txBody>
          <a:bodyPr/>
          <a:lstStyle/>
          <a:p>
            <a:endParaRPr lang="he-IL" smtClean="0">
              <a:latin typeface="Chalkboard"/>
              <a:ea typeface="MS PGothic"/>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מציין מיקום של תמונת שקופית 1"/>
          <p:cNvSpPr>
            <a:spLocks noGrp="1" noRot="1" noChangeAspect="1"/>
          </p:cNvSpPr>
          <p:nvPr>
            <p:ph type="sldImg"/>
          </p:nvPr>
        </p:nvSpPr>
        <p:spPr>
          <a:ln/>
        </p:spPr>
      </p:sp>
      <p:sp>
        <p:nvSpPr>
          <p:cNvPr id="167938" name="מציין מיקום של הערות 2"/>
          <p:cNvSpPr>
            <a:spLocks noGrp="1"/>
          </p:cNvSpPr>
          <p:nvPr>
            <p:ph type="body" idx="1"/>
          </p:nvPr>
        </p:nvSpPr>
        <p:spPr>
          <a:noFill/>
          <a:ln/>
        </p:spPr>
        <p:txBody>
          <a:bodyPr/>
          <a:lstStyle/>
          <a:p>
            <a:endParaRPr lang="he-IL" smtClean="0">
              <a:latin typeface="Chalkboard"/>
              <a:ea typeface="MS PGothic"/>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BE74091-CEFA-47E2-859D-24499A207BB5}"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AD564B8-5648-4CFB-A853-1E9FD00D17BC}" type="slidenum">
              <a:rPr lang="en-US"/>
              <a:pPr>
                <a:defRPr/>
              </a:pPr>
              <a:t>‹#›</a:t>
            </a:fld>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9F251CB6-C424-41F8-860A-E5A47D7AAD1E}" type="slidenum">
              <a:rPr lang="en-US"/>
              <a:pPr>
                <a:defRPr/>
              </a:pPr>
              <a:t>‹#›</a:t>
            </a:fld>
            <a:endParaRPr lang="en-US"/>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BA6BD524-0251-4A3F-8155-FD84470C53EF}" type="slidenum">
              <a:rPr lang="en-US"/>
              <a:pPr>
                <a:defRPr/>
              </a:pPr>
              <a:t>‹#›</a:t>
            </a:fld>
            <a:endParaRPr lang="en-US"/>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2"/>
          <p:cNvSpPr txBox="1">
            <a:spLocks noGrp="1" noChangeArrowheads="1"/>
          </p:cNvSpPr>
          <p:nvPr>
            <p:ph type="sldNum" sz="quarter" idx="10"/>
          </p:nvPr>
        </p:nvSpPr>
        <p:spPr>
          <a:ln/>
        </p:spPr>
        <p:txBody>
          <a:bodyPr/>
          <a:lstStyle>
            <a:lvl1pPr>
              <a:defRPr/>
            </a:lvl1pPr>
          </a:lstStyle>
          <a:p>
            <a:pPr>
              <a:defRPr/>
            </a:pPr>
            <a:fld id="{F2466B98-4D30-4E34-A07F-9B429E1705D4}" type="slidenum">
              <a:rPr lang="en-US"/>
              <a:pPr>
                <a:defRPr/>
              </a:pPr>
              <a:t>‹#›</a:t>
            </a:fld>
            <a:endParaRPr lang="en-US"/>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1270000" y="1066800"/>
            <a:ext cx="5156200" cy="762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066800"/>
            <a:ext cx="5156200" cy="762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2"/>
          <p:cNvSpPr txBox="1">
            <a:spLocks noGrp="1" noChangeArrowheads="1"/>
          </p:cNvSpPr>
          <p:nvPr>
            <p:ph type="sldNum" sz="quarter" idx="10"/>
          </p:nvPr>
        </p:nvSpPr>
        <p:spPr>
          <a:ln/>
        </p:spPr>
        <p:txBody>
          <a:bodyPr/>
          <a:lstStyle>
            <a:lvl1pPr>
              <a:defRPr/>
            </a:lvl1pPr>
          </a:lstStyle>
          <a:p>
            <a:pPr>
              <a:defRPr/>
            </a:pPr>
            <a:fld id="{3AD5C88C-98C6-47B7-8E58-7A22EA2A7B89}" type="slidenum">
              <a:rPr lang="en-US"/>
              <a:pPr>
                <a:defRPr/>
              </a:pPr>
              <a:t>‹#›</a:t>
            </a:fld>
            <a:endParaRPr lang="en-US"/>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2"/>
          <p:cNvSpPr txBox="1">
            <a:spLocks noGrp="1" noChangeArrowheads="1"/>
          </p:cNvSpPr>
          <p:nvPr>
            <p:ph type="sldNum" sz="quarter" idx="10"/>
          </p:nvPr>
        </p:nvSpPr>
        <p:spPr>
          <a:ln/>
        </p:spPr>
        <p:txBody>
          <a:bodyPr/>
          <a:lstStyle>
            <a:lvl1pPr>
              <a:defRPr/>
            </a:lvl1pPr>
          </a:lstStyle>
          <a:p>
            <a:pPr>
              <a:defRPr/>
            </a:pPr>
            <a:fld id="{6EC8B5F3-17F9-4958-8D5D-D89429E1CFB8}" type="slidenum">
              <a:rPr lang="en-US"/>
              <a:pPr>
                <a:defRPr/>
              </a:pPr>
              <a:t>‹#›</a:t>
            </a:fld>
            <a:endParaRPr lang="en-US"/>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Text Box 2"/>
          <p:cNvSpPr txBox="1">
            <a:spLocks noGrp="1" noChangeArrowheads="1"/>
          </p:cNvSpPr>
          <p:nvPr>
            <p:ph type="sldNum" sz="quarter" idx="10"/>
          </p:nvPr>
        </p:nvSpPr>
        <p:spPr>
          <a:ln/>
        </p:spPr>
        <p:txBody>
          <a:bodyPr/>
          <a:lstStyle>
            <a:lvl1pPr>
              <a:defRPr/>
            </a:lvl1pPr>
          </a:lstStyle>
          <a:p>
            <a:pPr>
              <a:defRPr/>
            </a:pPr>
            <a:fld id="{57C892E6-D863-43E5-A81D-410E921CB1E0}" type="slidenum">
              <a:rPr lang="en-US"/>
              <a:pPr>
                <a:defRPr/>
              </a:pPr>
              <a:t>‹#›</a:t>
            </a:fld>
            <a:endParaRPr lang="en-US"/>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10"/>
          </p:nvPr>
        </p:nvSpPr>
        <p:spPr>
          <a:ln/>
        </p:spPr>
        <p:txBody>
          <a:bodyPr/>
          <a:lstStyle>
            <a:lvl1pPr>
              <a:defRPr/>
            </a:lvl1pPr>
          </a:lstStyle>
          <a:p>
            <a:pPr>
              <a:defRPr/>
            </a:pPr>
            <a:fld id="{7CA004EF-F2E1-474F-A7AE-74C4C3C70124}" type="slidenum">
              <a:rPr lang="en-US"/>
              <a:pPr>
                <a:defRPr/>
              </a:pPr>
              <a:t>‹#›</a:t>
            </a:fld>
            <a:endParaRPr lang="en-US"/>
          </a:p>
        </p:txBody>
      </p:sp>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B05BDCC2-FAA0-401E-8051-34AF4E3A791D}" type="slidenum">
              <a:rPr lang="en-US"/>
              <a:pPr>
                <a:defRPr/>
              </a:pPr>
              <a:t>‹#›</a:t>
            </a:fld>
            <a:endParaRPr lang="en-US"/>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halkboard" pitchFamily="30"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589864D1-02C0-4862-9287-9056AC11E773}" type="slidenum">
              <a:rPr lang="en-US"/>
              <a:pPr>
                <a:defRPr/>
              </a:pPr>
              <a:t>‹#›</a:t>
            </a:fld>
            <a:endParaRPr lang="en-US"/>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98420944-8430-4FCA-B482-D8AD4D14669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65400"/>
            <a:ext cx="2616200" cy="4102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65400"/>
            <a:ext cx="7696200" cy="410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83F3AA1C-D47B-46CB-BDC0-C7C2A938C441}" type="slidenum">
              <a:rPr lang="en-US"/>
              <a:pPr>
                <a:defRPr/>
              </a:pPr>
              <a:t>‹#›</a:t>
            </a:fld>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2962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296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676AABD0-96C3-4F58-9C5F-BFD0D8B4FE69}" type="slidenum">
              <a:rPr lang="en-US"/>
              <a:pPr>
                <a:defRPr/>
              </a:pPr>
              <a:t>‹#›</a:t>
            </a:fld>
            <a:endParaRPr lang="en-US"/>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946400"/>
            <a:ext cx="5156200" cy="574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946400"/>
            <a:ext cx="5156200" cy="574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halkboard" pitchFamily="30"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DC2654B0-E8D7-48D5-8843-34CD3D338B33}" type="slidenum">
              <a:rPr lang="en-US"/>
              <a:pPr>
                <a:defRPr/>
              </a:pPr>
              <a:t>‹#›</a:t>
            </a:fld>
            <a:endParaRPr lang="en-US"/>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03200"/>
            <a:ext cx="2616200" cy="848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03200"/>
            <a:ext cx="7696200" cy="848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946400"/>
            <a:ext cx="5156200" cy="574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946400"/>
            <a:ext cx="5156200" cy="574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51599478-B6B4-49E9-BCD6-B7B877F89175}" type="slidenum">
              <a:rPr lang="en-US"/>
              <a:pPr>
                <a:defRPr/>
              </a:pPr>
              <a:t>‹#›</a:t>
            </a:fld>
            <a:endParaRPr lang="en-US"/>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halkboard" pitchFamily="30"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03200"/>
            <a:ext cx="2616200" cy="848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03200"/>
            <a:ext cx="7696200" cy="848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2"/>
          <p:cNvSpPr txBox="1">
            <a:spLocks noGrp="1" noChangeArrowheads="1"/>
          </p:cNvSpPr>
          <p:nvPr>
            <p:ph type="sldNum" sz="quarter" idx="10"/>
          </p:nvPr>
        </p:nvSpPr>
        <p:spPr>
          <a:ln/>
        </p:spPr>
        <p:txBody>
          <a:bodyPr/>
          <a:lstStyle>
            <a:lvl1pPr>
              <a:defRPr/>
            </a:lvl1pPr>
          </a:lstStyle>
          <a:p>
            <a:pPr>
              <a:defRPr/>
            </a:pPr>
            <a:fld id="{24EC1061-167A-48BE-951D-CD5D7BE78850}"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2"/>
          <p:cNvSpPr txBox="1">
            <a:spLocks noGrp="1" noChangeArrowheads="1"/>
          </p:cNvSpPr>
          <p:nvPr>
            <p:ph type="sldNum" sz="quarter" idx="10"/>
          </p:nvPr>
        </p:nvSpPr>
        <p:spPr>
          <a:ln/>
        </p:spPr>
        <p:txBody>
          <a:bodyPr/>
          <a:lstStyle>
            <a:lvl1pPr>
              <a:defRPr/>
            </a:lvl1pPr>
          </a:lstStyle>
          <a:p>
            <a:pPr>
              <a:defRPr/>
            </a:pPr>
            <a:fld id="{A9C5D6E6-2243-47A7-92CA-679C159D8FC7}"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2"/>
          <p:cNvSpPr txBox="1">
            <a:spLocks noGrp="1" noChangeArrowheads="1"/>
          </p:cNvSpPr>
          <p:nvPr>
            <p:ph type="sldNum" sz="quarter" idx="10"/>
          </p:nvPr>
        </p:nvSpPr>
        <p:spPr>
          <a:ln/>
        </p:spPr>
        <p:txBody>
          <a:bodyPr/>
          <a:lstStyle>
            <a:lvl1pPr>
              <a:defRPr/>
            </a:lvl1pPr>
          </a:lstStyle>
          <a:p>
            <a:pPr>
              <a:defRPr/>
            </a:pPr>
            <a:fld id="{36E97E8A-AC1F-45A2-84E2-FB3FA8C28A7F}"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2"/>
          <p:cNvSpPr txBox="1">
            <a:spLocks noGrp="1" noChangeArrowheads="1"/>
          </p:cNvSpPr>
          <p:nvPr>
            <p:ph type="sldNum" sz="quarter" idx="10"/>
          </p:nvPr>
        </p:nvSpPr>
        <p:spPr>
          <a:ln/>
        </p:spPr>
        <p:txBody>
          <a:bodyPr/>
          <a:lstStyle>
            <a:lvl1pPr>
              <a:defRPr/>
            </a:lvl1pPr>
          </a:lstStyle>
          <a:p>
            <a:pPr>
              <a:defRPr/>
            </a:pPr>
            <a:fld id="{400FD3D3-6A04-4E8F-B148-4069404A1C28}"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10"/>
          </p:nvPr>
        </p:nvSpPr>
        <p:spPr>
          <a:ln/>
        </p:spPr>
        <p:txBody>
          <a:bodyPr/>
          <a:lstStyle>
            <a:lvl1pPr>
              <a:defRPr/>
            </a:lvl1pPr>
          </a:lstStyle>
          <a:p>
            <a:pPr>
              <a:defRPr/>
            </a:pPr>
            <a:fld id="{A5332F74-C9C9-4ACE-A1A4-4915FFE79379}"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1B9022CC-F39A-4DFD-AED5-EAAF623895C4}"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C77D4EA-572E-49C8-9B67-7D1844519B91}"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halkboard" pitchFamily="30"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1DCFA39B-6E49-4FD7-8454-2F3D8C6480FE}"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0F2065C2-7572-4CB4-8A92-152E2D2A5758}"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6538F9FF-CA25-4BFE-B036-970F543A20BC}" type="slidenum">
              <a:rPr lang="en-US"/>
              <a:pPr>
                <a:defRPr/>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9CDC24F6-3FE7-4CE9-B7D6-895E758CD01B}" type="slidenum">
              <a:rPr lang="en-US"/>
              <a:pPr>
                <a:defRPr/>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302995C-EA91-45A7-99D8-A7E4BEDB411F}" type="slidenum">
              <a:rPr lang="en-US"/>
              <a:pPr>
                <a:defRPr/>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C9917E0C-5760-4EF7-AB39-8A6AA29C6306}" type="slidenum">
              <a:rPr lang="en-US"/>
              <a:pPr>
                <a:defRPr/>
              </a:pPr>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6900" y="4940300"/>
            <a:ext cx="294005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89350" y="4940300"/>
            <a:ext cx="294005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EDE9D149-8A3A-44C0-B3AE-791AF63E5D40}" type="slidenum">
              <a:rPr lang="en-US"/>
              <a:pPr>
                <a:defRPr/>
              </a:pPr>
              <a:t>‹#›</a:t>
            </a:fld>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C27A6E1B-951F-4E30-AA94-B923F02F9ED8}" type="slidenum">
              <a:rPr lang="en-US"/>
              <a:pPr>
                <a:defRPr/>
              </a:pPr>
              <a:t>‹#›</a:t>
            </a:fld>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2C4E542C-80F4-4E50-A6E0-F4DD61C6614C}" type="slidenum">
              <a:rPr lang="en-US"/>
              <a:pPr>
                <a:defRPr/>
              </a:pPr>
              <a:t>‹#›</a:t>
            </a:fld>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5C45BBEC-8CE6-4DE9-8729-E3E65BD672CC}"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FA452AC9-28EF-4CC9-ADA8-72A08D0A231F}" type="slidenum">
              <a:rPr lang="en-US"/>
              <a:pPr>
                <a:defRPr/>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EBD99A7F-A117-4335-8EF6-51A75FF73964}" type="slidenum">
              <a:rPr lang="en-US"/>
              <a:pPr>
                <a:defRPr/>
              </a:pPr>
              <a:t>‹#›</a:t>
            </a:fld>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halkboard" pitchFamily="30"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7DB96D08-0254-445D-8989-23D506136CD1}" type="slidenum">
              <a:rPr lang="en-US"/>
              <a:pPr>
                <a:defRPr/>
              </a:pPr>
              <a:t>‹#›</a:t>
            </a:fld>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8A6D438F-61DB-4765-A6A3-FA286CC1E7BE}" type="slidenum">
              <a:rPr lang="en-US"/>
              <a:pPr>
                <a:defRPr/>
              </a:pPr>
              <a:t>‹#›</a:t>
            </a:fld>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21275" y="1790700"/>
            <a:ext cx="1508125" cy="619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6900" y="1790700"/>
            <a:ext cx="4371975" cy="619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1A806C6-543C-40C5-9FC7-B002791D8580}" type="slidenum">
              <a:rPr lang="en-US"/>
              <a:pPr>
                <a:defRPr/>
              </a:pPr>
              <a:t>‹#›</a:t>
            </a:fld>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ECFA5A74-F91E-4C58-ACD4-A89619524950}" type="slidenum">
              <a:rPr lang="en-US"/>
              <a:pPr>
                <a:defRPr/>
              </a:pPr>
              <a:t>‹#›</a:t>
            </a:fld>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1AB5A978-ECD3-4AC0-8C6C-DF04763BA7AF}" type="slidenum">
              <a:rPr lang="en-US"/>
              <a:pPr>
                <a:defRPr/>
              </a:pPr>
              <a:t>‹#›</a:t>
            </a:fld>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2"/>
          <p:cNvSpPr txBox="1">
            <a:spLocks noGrp="1" noChangeArrowheads="1"/>
          </p:cNvSpPr>
          <p:nvPr>
            <p:ph type="sldNum" sz="quarter" idx="10"/>
          </p:nvPr>
        </p:nvSpPr>
        <p:spPr>
          <a:ln/>
        </p:spPr>
        <p:txBody>
          <a:bodyPr/>
          <a:lstStyle>
            <a:lvl1pPr>
              <a:defRPr/>
            </a:lvl1pPr>
          </a:lstStyle>
          <a:p>
            <a:pPr>
              <a:defRPr/>
            </a:pPr>
            <a:fld id="{4D10F2FB-FCF5-4C8D-AEE9-9394808F3CA2}" type="slidenum">
              <a:rPr lang="en-US"/>
              <a:pPr>
                <a:defRPr/>
              </a:pPr>
              <a:t>‹#›</a:t>
            </a:fld>
            <a:endParaRPr lang="en-U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2"/>
          <p:cNvSpPr txBox="1">
            <a:spLocks noGrp="1" noChangeArrowheads="1"/>
          </p:cNvSpPr>
          <p:nvPr>
            <p:ph type="sldNum" sz="quarter" idx="10"/>
          </p:nvPr>
        </p:nvSpPr>
        <p:spPr>
          <a:ln/>
        </p:spPr>
        <p:txBody>
          <a:bodyPr/>
          <a:lstStyle>
            <a:lvl1pPr>
              <a:defRPr/>
            </a:lvl1pPr>
          </a:lstStyle>
          <a:p>
            <a:pPr>
              <a:defRPr/>
            </a:pPr>
            <a:fld id="{1E8FEB01-A46E-4132-9A0F-50AD17E156B7}" type="slidenum">
              <a:rPr lang="en-US"/>
              <a:pPr>
                <a:defRPr/>
              </a:pPr>
              <a:t>‹#›</a:t>
            </a:fld>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2"/>
          <p:cNvSpPr txBox="1">
            <a:spLocks noGrp="1" noChangeArrowheads="1"/>
          </p:cNvSpPr>
          <p:nvPr>
            <p:ph type="sldNum" sz="quarter" idx="10"/>
          </p:nvPr>
        </p:nvSpPr>
        <p:spPr>
          <a:ln/>
        </p:spPr>
        <p:txBody>
          <a:bodyPr/>
          <a:lstStyle>
            <a:lvl1pPr>
              <a:defRPr/>
            </a:lvl1pPr>
          </a:lstStyle>
          <a:p>
            <a:pPr>
              <a:defRPr/>
            </a:pPr>
            <a:fld id="{051246E0-B0F8-4626-98D8-2FC548ED5F90}" type="slidenum">
              <a:rPr lang="en-US"/>
              <a:pPr>
                <a:defRPr/>
              </a:pPr>
              <a:t>‹#›</a:t>
            </a:fld>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2"/>
          <p:cNvSpPr txBox="1">
            <a:spLocks noGrp="1" noChangeArrowheads="1"/>
          </p:cNvSpPr>
          <p:nvPr>
            <p:ph type="sldNum" sz="quarter" idx="10"/>
          </p:nvPr>
        </p:nvSpPr>
        <p:spPr>
          <a:ln/>
        </p:spPr>
        <p:txBody>
          <a:bodyPr/>
          <a:lstStyle>
            <a:lvl1pPr>
              <a:defRPr/>
            </a:lvl1pPr>
          </a:lstStyle>
          <a:p>
            <a:pPr>
              <a:defRPr/>
            </a:pPr>
            <a:fld id="{6BB1DDFF-0F1B-4C86-8D82-FD1BE5EBB5FD}"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207000"/>
            <a:ext cx="5156200" cy="1460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207000"/>
            <a:ext cx="5156200" cy="1460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FD32841B-46DC-40EA-AC0D-58741670FB13}" type="slidenum">
              <a:rPr lang="en-US"/>
              <a:pPr>
                <a:defRPr/>
              </a:pPr>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10"/>
          </p:nvPr>
        </p:nvSpPr>
        <p:spPr>
          <a:ln/>
        </p:spPr>
        <p:txBody>
          <a:bodyPr/>
          <a:lstStyle>
            <a:lvl1pPr>
              <a:defRPr/>
            </a:lvl1pPr>
          </a:lstStyle>
          <a:p>
            <a:pPr>
              <a:defRPr/>
            </a:pPr>
            <a:fld id="{22C2DBF9-6F1B-4B6D-9DE0-58E201D9DFE0}" type="slidenum">
              <a:rPr lang="en-US"/>
              <a:pPr>
                <a:defRPr/>
              </a:pPr>
              <a:t>‹#›</a:t>
            </a:fld>
            <a:endParaRPr lang="en-US"/>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7684231A-A8B4-4BD5-AADF-DBD2FB733997}" type="slidenum">
              <a:rPr lang="en-US"/>
              <a:pPr>
                <a:defRPr/>
              </a:pPr>
              <a:t>‹#›</a:t>
            </a:fld>
            <a:endParaRPr lang="en-US"/>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halkboard" pitchFamily="30"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773A8596-8A0C-4C8D-8861-631391D714C0}" type="slidenum">
              <a:rPr lang="en-US"/>
              <a:pPr>
                <a:defRPr/>
              </a:pPr>
              <a:t>‹#›</a:t>
            </a:fld>
            <a:endParaRPr lang="en-US"/>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B95BC694-0C76-4AAC-A829-A9038714A020}" type="slidenum">
              <a:rPr lang="en-US"/>
              <a:pPr>
                <a:defRPr/>
              </a:pPr>
              <a:t>‹#›</a:t>
            </a:fld>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03200"/>
            <a:ext cx="2925762" cy="8509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03200"/>
            <a:ext cx="8624888" cy="8509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A52B6234-CF57-4E8C-AE66-D43B4D6FCE4C}" type="slidenum">
              <a:rPr lang="en-US"/>
              <a:pPr>
                <a:defRPr/>
              </a:pPr>
              <a:t>‹#›</a:t>
            </a:fld>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4CA71821-8A9D-420A-B454-854B1BA0F432}" type="slidenum">
              <a:rPr lang="en-US"/>
              <a:pPr>
                <a:defRPr/>
              </a:pPr>
              <a:t>‹#›</a:t>
            </a:fld>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D7F03562-1FE5-47CD-9DFF-CBA5F8948EA5}" type="slidenum">
              <a:rPr lang="en-US"/>
              <a:pPr>
                <a:defRPr/>
              </a:pPr>
              <a:t>‹#›</a:t>
            </a:fld>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1"/>
          <p:cNvSpPr txBox="1">
            <a:spLocks noGrp="1" noChangeArrowheads="1"/>
          </p:cNvSpPr>
          <p:nvPr>
            <p:ph type="sldNum" sz="quarter" idx="10"/>
          </p:nvPr>
        </p:nvSpPr>
        <p:spPr>
          <a:ln/>
        </p:spPr>
        <p:txBody>
          <a:bodyPr/>
          <a:lstStyle>
            <a:lvl1pPr>
              <a:defRPr/>
            </a:lvl1pPr>
          </a:lstStyle>
          <a:p>
            <a:pPr>
              <a:defRPr/>
            </a:pPr>
            <a:fld id="{CF82871C-3497-4419-8ED9-2CAB1FF53676}" type="slidenum">
              <a:rPr lang="en-US"/>
              <a:pPr>
                <a:defRPr/>
              </a:pPr>
              <a:t>‹#›</a:t>
            </a:fld>
            <a:endParaRPr lang="en-US"/>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1"/>
          <p:cNvSpPr txBox="1">
            <a:spLocks noGrp="1" noChangeArrowheads="1"/>
          </p:cNvSpPr>
          <p:nvPr>
            <p:ph type="sldNum" sz="quarter" idx="10"/>
          </p:nvPr>
        </p:nvSpPr>
        <p:spPr>
          <a:ln/>
        </p:spPr>
        <p:txBody>
          <a:bodyPr/>
          <a:lstStyle>
            <a:lvl1pPr>
              <a:defRPr/>
            </a:lvl1pPr>
          </a:lstStyle>
          <a:p>
            <a:pPr>
              <a:defRPr/>
            </a:pPr>
            <a:fld id="{794625DD-A2EB-475F-9790-ED69A0DB023F}" type="slidenum">
              <a:rPr lang="en-US"/>
              <a:pPr>
                <a:defRPr/>
              </a:pPr>
              <a:t>‹#›</a:t>
            </a:fld>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1"/>
          <p:cNvSpPr txBox="1">
            <a:spLocks noGrp="1" noChangeArrowheads="1"/>
          </p:cNvSpPr>
          <p:nvPr>
            <p:ph type="sldNum" sz="quarter" idx="10"/>
          </p:nvPr>
        </p:nvSpPr>
        <p:spPr>
          <a:ln/>
        </p:spPr>
        <p:txBody>
          <a:bodyPr/>
          <a:lstStyle>
            <a:lvl1pPr>
              <a:defRPr/>
            </a:lvl1pPr>
          </a:lstStyle>
          <a:p>
            <a:pPr>
              <a:defRPr/>
            </a:pPr>
            <a:fld id="{24E5045B-E79F-462A-85C7-59B42671D921}"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6412E5C0-BD0B-4CEB-ADF7-418355A1923A}" type="slidenum">
              <a:rPr lang="en-US"/>
              <a:pPr>
                <a:defRPr/>
              </a:pPr>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Text Box 1"/>
          <p:cNvSpPr txBox="1">
            <a:spLocks noGrp="1" noChangeArrowheads="1"/>
          </p:cNvSpPr>
          <p:nvPr>
            <p:ph type="sldNum" sz="quarter" idx="10"/>
          </p:nvPr>
        </p:nvSpPr>
        <p:spPr>
          <a:ln/>
        </p:spPr>
        <p:txBody>
          <a:bodyPr/>
          <a:lstStyle>
            <a:lvl1pPr>
              <a:defRPr/>
            </a:lvl1pPr>
          </a:lstStyle>
          <a:p>
            <a:pPr>
              <a:defRPr/>
            </a:pPr>
            <a:fld id="{E20F4A35-92DE-4ACC-8DFF-BD96ECE57C0D}" type="slidenum">
              <a:rPr lang="en-US"/>
              <a:pPr>
                <a:defRPr/>
              </a:pPr>
              <a:t>‹#›</a:t>
            </a:fld>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
          <p:cNvSpPr txBox="1">
            <a:spLocks noGrp="1" noChangeArrowheads="1"/>
          </p:cNvSpPr>
          <p:nvPr>
            <p:ph type="sldNum" sz="quarter" idx="10"/>
          </p:nvPr>
        </p:nvSpPr>
        <p:spPr>
          <a:ln/>
        </p:spPr>
        <p:txBody>
          <a:bodyPr/>
          <a:lstStyle>
            <a:lvl1pPr>
              <a:defRPr/>
            </a:lvl1pPr>
          </a:lstStyle>
          <a:p>
            <a:pPr>
              <a:defRPr/>
            </a:pPr>
            <a:fld id="{951B5300-8FCB-4335-A43E-663D123025F9}" type="slidenum">
              <a:rPr lang="en-US"/>
              <a:pPr>
                <a:defRPr/>
              </a:pPr>
              <a:t>‹#›</a:t>
            </a:fld>
            <a:endParaRPr lang="en-US"/>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041EC7CD-56D1-4E2A-A080-65E216238767}" type="slidenum">
              <a:rPr lang="en-US"/>
              <a:pPr>
                <a:defRPr/>
              </a:pPr>
              <a:t>‹#›</a:t>
            </a:fld>
            <a:endParaRPr lang="en-US"/>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halkboard" pitchFamily="30"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26003353-F50A-4EC4-B30C-AD61D8AA0AD5}" type="slidenum">
              <a:rPr lang="en-US"/>
              <a:pPr>
                <a:defRPr/>
              </a:pPr>
              <a:t>‹#›</a:t>
            </a:fld>
            <a:endParaRPr lang="en-US"/>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2425E1F2-21B8-43AF-9688-0C8C63310042}" type="slidenum">
              <a:rPr lang="en-US"/>
              <a:pPr>
                <a:defRPr/>
              </a:pPr>
              <a:t>‹#›</a:t>
            </a:fld>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5A4E876A-1D2A-464A-8A54-F1017C0A1588}" type="slidenum">
              <a:rPr lang="en-US"/>
              <a:pPr>
                <a:defRPr/>
              </a:pPr>
              <a:t>‹#›</a:t>
            </a:fld>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B6DB6A9C-67F2-471A-9268-934984AC6376}" type="slidenum">
              <a:rPr lang="en-US"/>
              <a:pPr>
                <a:defRPr/>
              </a:pPr>
              <a:t>‹#›</a:t>
            </a:fld>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04E65BC6-8442-4684-9C07-78D2148940F0}" type="slidenum">
              <a:rPr lang="en-US"/>
              <a:pPr>
                <a:defRPr/>
              </a:pPr>
              <a:t>‹#›</a:t>
            </a:fld>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E3C45250-966C-46D2-8864-6B628A6AECA6}" type="slidenum">
              <a:rPr lang="en-US"/>
              <a:pPr>
                <a:defRPr/>
              </a:pPr>
              <a:t>‹#›</a:t>
            </a:fld>
            <a:endParaRPr lang="en-US"/>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946400"/>
            <a:ext cx="2476500" cy="574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98900" y="2946400"/>
            <a:ext cx="2476500" cy="574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4B9E8E3A-D2E1-457C-A630-04E5D4441860}"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56DC8DDF-A56A-45E9-914B-505E7998B5C9}" type="slidenum">
              <a:rPr lang="en-US"/>
              <a:pPr>
                <a:defRPr/>
              </a:pPr>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DBCA931B-DB62-488A-BCC2-2171B28C31E3}" type="slidenum">
              <a:rPr lang="en-US"/>
              <a:pPr>
                <a:defRPr/>
              </a:pPr>
              <a:t>‹#›</a:t>
            </a:fld>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587560D3-B1BE-45E9-A847-5C2F6544B008}" type="slidenum">
              <a:rPr lang="en-US"/>
              <a:pPr>
                <a:defRPr/>
              </a:pPr>
              <a:t>‹#›</a:t>
            </a:fld>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B9B30310-6F98-4163-BA16-9CDAD2BAD59D}" type="slidenum">
              <a:rPr lang="en-US"/>
              <a:pPr>
                <a:defRPr/>
              </a:pPr>
              <a:t>‹#›</a:t>
            </a:fld>
            <a:endParaRPr lang="en-US"/>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58BFB987-D061-4488-B5F2-C13C411E94AF}" type="slidenum">
              <a:rPr lang="en-US"/>
              <a:pPr>
                <a:defRPr/>
              </a:pPr>
              <a:t>‹#›</a:t>
            </a:fld>
            <a:endParaRPr lang="en-US"/>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halkboard" pitchFamily="30"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099D2979-9D78-4455-8449-F8B7C94CE456}" type="slidenum">
              <a:rPr lang="en-US"/>
              <a:pPr>
                <a:defRPr/>
              </a:pPr>
              <a:t>‹#›</a:t>
            </a:fld>
            <a:endParaRPr lang="en-US"/>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93F09539-12F7-4229-B104-D34B2A3E731F}" type="slidenum">
              <a:rPr lang="en-US"/>
              <a:pPr>
                <a:defRPr/>
              </a:pPr>
              <a:t>‹#›</a:t>
            </a:fld>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03200"/>
            <a:ext cx="2616200" cy="848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03200"/>
            <a:ext cx="7696200" cy="848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C458BAF4-50EC-401A-B6DF-D8B1AB7519BD}" type="slidenum">
              <a:rPr lang="en-US"/>
              <a:pPr>
                <a:defRPr/>
              </a:pPr>
              <a:t>‹#›</a:t>
            </a:fld>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86F77DA5-A21C-48ED-B7A6-6C28155C4182}" type="slidenum">
              <a:rPr lang="en-US"/>
              <a:pPr>
                <a:defRPr/>
              </a:pPr>
              <a:t>‹#›</a:t>
            </a:fld>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BC29FD6C-747E-4C8F-AE9E-B6D9AF055106}" type="slidenum">
              <a:rPr lang="en-US"/>
              <a:pPr>
                <a:defRPr/>
              </a:pPr>
              <a:t>‹#›</a:t>
            </a:fld>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76540E5C-42C7-497A-A85F-75CEA648C48C}"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BDBB535E-9ADE-40EA-9EBA-08B9D6D40BF3}" type="slidenum">
              <a:rPr lang="en-US"/>
              <a:pPr>
                <a:defRPr/>
              </a:pPr>
              <a:t>‹#›</a:t>
            </a:fld>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946400"/>
            <a:ext cx="5156200" cy="574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946400"/>
            <a:ext cx="5156200" cy="574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24F2F6E2-777E-4BBD-A05A-F9E0C1550DE1}" type="slidenum">
              <a:rPr lang="en-US"/>
              <a:pPr>
                <a:defRPr/>
              </a:pPr>
              <a:t>‹#›</a:t>
            </a:fld>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F71F3A44-A4BC-45BC-A144-606C97EAA467}" type="slidenum">
              <a:rPr lang="en-US"/>
              <a:pPr>
                <a:defRPr/>
              </a:pPr>
              <a:t>‹#›</a:t>
            </a:fld>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EF42B0FF-2E8D-46CE-AD32-C812D7FC434A}" type="slidenum">
              <a:rPr lang="en-US"/>
              <a:pPr>
                <a:defRPr/>
              </a:pPr>
              <a:t>‹#›</a:t>
            </a:fld>
            <a:endParaRPr 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8CBC14E8-F064-404A-B3B1-0FC273BA5CB1}" type="slidenum">
              <a:rPr lang="en-US"/>
              <a:pPr>
                <a:defRPr/>
              </a:pPr>
              <a:t>‹#›</a:t>
            </a:fld>
            <a:endParaRPr lang="en-US"/>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C8C9EE27-C8B2-4D3E-8C43-038BA862AF29}" type="slidenum">
              <a:rPr lang="en-US"/>
              <a:pPr>
                <a:defRPr/>
              </a:pPr>
              <a:t>‹#›</a:t>
            </a:fld>
            <a:endParaRPr lang="en-US"/>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halkboard" pitchFamily="30"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EA9D7114-11D5-40A2-8E7F-D9CA81B05150}" type="slidenum">
              <a:rPr lang="en-US"/>
              <a:pPr>
                <a:defRPr/>
              </a:pPr>
              <a:t>‹#›</a:t>
            </a:fld>
            <a:endParaRPr lang="en-US"/>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64565700-47CF-422E-B237-942D3BA79D00}" type="slidenum">
              <a:rPr lang="en-US"/>
              <a:pPr>
                <a:defRPr/>
              </a:pPr>
              <a:t>‹#›</a:t>
            </a:fld>
            <a:endParaRPr 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03200"/>
            <a:ext cx="2616200" cy="848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03200"/>
            <a:ext cx="7696200" cy="848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ABC4B8A8-2D7E-45C9-8BA4-D9410B13B519}" type="slidenum">
              <a:rPr lang="en-US"/>
              <a:pPr>
                <a:defRPr/>
              </a:pPr>
              <a:t>‹#›</a:t>
            </a:fld>
            <a:endParaRPr lang="en-US"/>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27C50117-66AA-49C7-9DF4-ED0F26678B63}" type="slidenum">
              <a:rPr lang="en-US"/>
              <a:pPr>
                <a:defRPr/>
              </a:pPr>
              <a:t>‹#›</a:t>
            </a:fld>
            <a:endParaRPr lang="en-US"/>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74437B87-D353-44A2-836B-EAA551972D93}"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9A305D66-C65F-4518-9727-C52F294889B2}" type="slidenum">
              <a:rPr lang="en-US"/>
              <a:pPr>
                <a:defRPr/>
              </a:pPr>
              <a:t>‹#›</a:t>
            </a:fld>
            <a:endParaRPr 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23990585-0AE2-456A-A274-31BEC94CD321}" type="slidenum">
              <a:rPr lang="en-US"/>
              <a:pPr>
                <a:defRPr/>
              </a:pPr>
              <a:t>‹#›</a:t>
            </a:fld>
            <a:endParaRPr lang="en-US"/>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946400"/>
            <a:ext cx="2476500" cy="574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98900" y="2946400"/>
            <a:ext cx="2476500" cy="574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1F7435E4-2838-46A3-BD11-3A2674E49D49}" type="slidenum">
              <a:rPr lang="en-US"/>
              <a:pPr>
                <a:defRPr/>
              </a:pPr>
              <a:t>‹#›</a:t>
            </a:fld>
            <a:endParaRPr lang="en-US"/>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77D70C4A-2C47-4E75-9CA6-7C28E4C723CC}" type="slidenum">
              <a:rPr lang="en-US"/>
              <a:pPr>
                <a:defRPr/>
              </a:pPr>
              <a:t>‹#›</a:t>
            </a:fld>
            <a:endParaRPr lang="en-US"/>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F2957266-E013-425F-BE36-7AFDC9E81309}" type="slidenum">
              <a:rPr lang="en-US"/>
              <a:pPr>
                <a:defRPr/>
              </a:pPr>
              <a:t>‹#›</a:t>
            </a:fld>
            <a:endParaRPr lang="en-US"/>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C08AB563-5DF8-4C25-96A6-8E04D6B47EDB}" type="slidenum">
              <a:rPr lang="en-US"/>
              <a:pPr>
                <a:defRPr/>
              </a:pPr>
              <a:t>‹#›</a:t>
            </a:fld>
            <a:endParaRPr lang="en-US"/>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E8E45307-69D1-4B09-A78F-0E4C108CA6A6}" type="slidenum">
              <a:rPr lang="en-US"/>
              <a:pPr>
                <a:defRPr/>
              </a:pPr>
              <a:t>‹#›</a:t>
            </a:fld>
            <a:endParaRPr lang="en-US"/>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halkboard" pitchFamily="30"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F6412226-A493-452A-9E2A-AD3671FA4FAE}" type="slidenum">
              <a:rPr lang="en-US"/>
              <a:pPr>
                <a:defRPr/>
              </a:pPr>
              <a:t>‹#›</a:t>
            </a:fld>
            <a:endParaRPr lang="en-US"/>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D95E86F8-4009-4F57-9CAB-1C4EC07B7A0E}" type="slidenum">
              <a:rPr lang="en-US"/>
              <a:pPr>
                <a:defRPr/>
              </a:pPr>
              <a:t>‹#›</a:t>
            </a:fld>
            <a:endParaRPr lang="en-US"/>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03200"/>
            <a:ext cx="2616200" cy="848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03200"/>
            <a:ext cx="7696200" cy="848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981E3879-3E22-4521-8344-E1BD47142ED8}" type="slidenum">
              <a:rPr lang="en-US"/>
              <a:pPr>
                <a:defRPr/>
              </a:pPr>
              <a:t>‹#›</a:t>
            </a:fld>
            <a:endParaRPr lang="en-US"/>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D1A7BEE8-838E-4CA3-AE86-0C7D50BE871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halkboard" pitchFamily="30"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E099CDC7-9692-4EE6-80F9-35E8EB5A7D06}" type="slidenum">
              <a:rPr lang="en-US"/>
              <a:pPr>
                <a:defRPr/>
              </a:pPr>
              <a:t>‹#›</a:t>
            </a:fld>
            <a:endParaRPr 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7F642012-2053-45B4-8DB5-1BB232EA6BDA}" type="slidenum">
              <a:rPr lang="en-US"/>
              <a:pPr>
                <a:defRPr/>
              </a:pPr>
              <a:t>‹#›</a:t>
            </a:fld>
            <a:endParaRPr lang="en-US"/>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BD3A7E0A-EFF8-425A-B753-96A141BF4BB6}" type="slidenum">
              <a:rPr lang="en-US"/>
              <a:pPr>
                <a:defRPr/>
              </a:pPr>
              <a:t>‹#›</a:t>
            </a:fld>
            <a:endParaRPr lang="en-US"/>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07300" y="2946400"/>
            <a:ext cx="1987550" cy="574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747250" y="2946400"/>
            <a:ext cx="1987550" cy="574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C3318664-E193-4355-A0C3-02868D29F0A0}" type="slidenum">
              <a:rPr lang="en-US"/>
              <a:pPr>
                <a:defRPr/>
              </a:pPr>
              <a:t>‹#›</a:t>
            </a:fld>
            <a:endParaRPr lang="en-US"/>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1381A796-C2D7-4D0B-8DBA-B804EE0E4794}" type="slidenum">
              <a:rPr lang="en-US"/>
              <a:pPr>
                <a:defRPr/>
              </a:pPr>
              <a:t>‹#›</a:t>
            </a:fld>
            <a:endParaRPr lang="en-US"/>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3F38B46D-7D81-422C-B6FE-BBDAFB1DD6E2}" type="slidenum">
              <a:rPr lang="en-US"/>
              <a:pPr>
                <a:defRPr/>
              </a:pPr>
              <a:t>‹#›</a:t>
            </a:fld>
            <a:endParaRPr lang="en-US"/>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813BF4A1-6473-439D-8D9A-AB79E356B0E4}" type="slidenum">
              <a:rPr lang="en-US"/>
              <a:pPr>
                <a:defRPr/>
              </a:pPr>
              <a:t>‹#›</a:t>
            </a:fld>
            <a:endParaRPr lang="en-US"/>
          </a:p>
        </p:txBody>
      </p:sp>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4E9E26B5-75B7-4F4D-A613-043D57456A97}" type="slidenum">
              <a:rPr lang="en-US"/>
              <a:pPr>
                <a:defRPr/>
              </a:pPr>
              <a:t>‹#›</a:t>
            </a:fld>
            <a:endParaRPr lang="en-US"/>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halkboard" pitchFamily="30"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4FCCB708-8271-4C36-9213-9D28A807ABD4}" type="slidenum">
              <a:rPr lang="en-US"/>
              <a:pPr>
                <a:defRPr/>
              </a:pPr>
              <a:t>‹#›</a:t>
            </a:fld>
            <a:endParaRPr lang="en-US"/>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DAE8D64-79A1-4A54-A6B0-01E057D3AD61}" type="slidenum">
              <a:rPr lang="en-US"/>
              <a:pPr>
                <a:defRPr/>
              </a:pPr>
              <a:t>‹#›</a:t>
            </a:fld>
            <a:endParaRPr lang="en-US"/>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03200"/>
            <a:ext cx="2616200" cy="848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03200"/>
            <a:ext cx="7696200" cy="848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A5233087-D007-467A-9205-7A2B3776E730}"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2.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2.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1270000" y="5207000"/>
            <a:ext cx="10464800" cy="14605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Chalkboard"/>
              </a:rPr>
              <a:t>Click to edit Master text styles</a:t>
            </a:r>
          </a:p>
          <a:p>
            <a:pPr lvl="1"/>
            <a:r>
              <a:rPr lang="en-US" smtClean="0">
                <a:sym typeface="Chalkboard"/>
              </a:rPr>
              <a:t>Second level</a:t>
            </a:r>
          </a:p>
          <a:p>
            <a:pPr lvl="2"/>
            <a:r>
              <a:rPr lang="en-US" smtClean="0">
                <a:sym typeface="Chalkboard"/>
              </a:rPr>
              <a:t>Third level</a:t>
            </a:r>
          </a:p>
          <a:p>
            <a:pPr lvl="3"/>
            <a:r>
              <a:rPr lang="en-US" smtClean="0">
                <a:sym typeface="Chalkboard"/>
              </a:rPr>
              <a:t>Fourth level</a:t>
            </a:r>
          </a:p>
          <a:p>
            <a:pPr lvl="4"/>
            <a:r>
              <a:rPr lang="en-US" smtClean="0">
                <a:sym typeface="Chalkboard"/>
              </a:rPr>
              <a:t>Fifth level</a:t>
            </a:r>
          </a:p>
        </p:txBody>
      </p:sp>
      <p:sp>
        <p:nvSpPr>
          <p:cNvPr id="1027" name="Rectangle 2"/>
          <p:cNvSpPr>
            <a:spLocks noGrp="1" noChangeArrowheads="1"/>
          </p:cNvSpPr>
          <p:nvPr>
            <p:ph type="title"/>
          </p:nvPr>
        </p:nvSpPr>
        <p:spPr bwMode="auto">
          <a:xfrm>
            <a:off x="1270000" y="2565400"/>
            <a:ext cx="10464800" cy="2540000"/>
          </a:xfrm>
          <a:prstGeom prst="rect">
            <a:avLst/>
          </a:prstGeom>
          <a:noFill/>
          <a:ln w="12700">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Chalkboard"/>
              </a:rPr>
              <a:t>Click to edit Master title style</a:t>
            </a:r>
          </a:p>
        </p:txBody>
      </p:sp>
      <p:sp>
        <p:nvSpPr>
          <p:cNvPr id="2" name="Text Box 3"/>
          <p:cNvSpPr txBox="1">
            <a:spLocks noGrp="1" noChangeArrowheads="1"/>
          </p:cNvSpPr>
          <p:nvPr>
            <p:ph type="sldNum" sz="quarter" idx="4"/>
          </p:nvPr>
        </p:nvSpPr>
        <p:spPr bwMode="auto">
          <a:xfrm>
            <a:off x="6337300" y="9258300"/>
            <a:ext cx="328613" cy="3937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800">
                <a:solidFill>
                  <a:schemeClr val="tx1"/>
                </a:solidFill>
                <a:latin typeface="Chalkboard" charset="0"/>
                <a:ea typeface="ヒラギノ角ゴ ProN W3" charset="-128"/>
                <a:cs typeface="+mn-cs"/>
                <a:sym typeface="Chalkboard" charset="0"/>
              </a:defRPr>
            </a:lvl1pPr>
          </a:lstStyle>
          <a:p>
            <a:pPr>
              <a:defRPr/>
            </a:pPr>
            <a:fld id="{93E560CB-883F-4E5A-889C-A8A2BE652B9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transition/>
  <p:hf sldNum="0" hdr="0" ftr="0" dt="0"/>
  <p:txStyles>
    <p:titleStyle>
      <a:lvl1pPr algn="ctr" rtl="0" eaLnBrk="0" fontAlgn="base" hangingPunct="0">
        <a:spcBef>
          <a:spcPct val="0"/>
        </a:spcBef>
        <a:spcAft>
          <a:spcPct val="0"/>
        </a:spcAft>
        <a:defRPr sz="7200">
          <a:solidFill>
            <a:schemeClr val="tx1"/>
          </a:solidFill>
          <a:latin typeface="+mj-lt"/>
          <a:ea typeface="+mj-ea"/>
          <a:cs typeface="+mj-cs"/>
          <a:sym typeface="Chalkboard"/>
        </a:defRPr>
      </a:lvl1pPr>
      <a:lvl2pPr algn="ctr" rtl="0" eaLnBrk="0" fontAlgn="base" hangingPunct="0">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a:defRPr>
      </a:lvl2pPr>
      <a:lvl3pPr algn="ctr" rtl="0" eaLnBrk="0" fontAlgn="base" hangingPunct="0">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a:defRPr>
      </a:lvl3pPr>
      <a:lvl4pPr algn="ctr" rtl="0" eaLnBrk="0" fontAlgn="base" hangingPunct="0">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a:defRPr>
      </a:lvl4pPr>
      <a:lvl5pPr algn="ctr" rtl="0" eaLnBrk="0" fontAlgn="base" hangingPunct="0">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a:defRPr>
      </a:lvl5pPr>
      <a:lvl6pPr marL="457200" algn="ctr" rtl="0" fontAlgn="base">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pitchFamily="30" charset="0"/>
        </a:defRPr>
      </a:lvl6pPr>
      <a:lvl7pPr marL="914400" algn="ctr" rtl="0" fontAlgn="base">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pitchFamily="30" charset="0"/>
        </a:defRPr>
      </a:lvl7pPr>
      <a:lvl8pPr marL="1371600" algn="ctr" rtl="0" fontAlgn="base">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pitchFamily="30" charset="0"/>
        </a:defRPr>
      </a:lvl8pPr>
      <a:lvl9pPr marL="1828800" algn="ctr" rtl="0" fontAlgn="base">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pitchFamily="30" charset="0"/>
        </a:defRPr>
      </a:lvl9pPr>
    </p:titleStyle>
    <p:bodyStyle>
      <a:lvl1pPr marL="342900" indent="-342900" algn="ctr" rtl="0" eaLnBrk="0" fontAlgn="base" hangingPunct="0">
        <a:spcBef>
          <a:spcPct val="0"/>
        </a:spcBef>
        <a:spcAft>
          <a:spcPct val="0"/>
        </a:spcAft>
        <a:buChar char="•"/>
        <a:defRPr sz="3600">
          <a:solidFill>
            <a:schemeClr val="tx1"/>
          </a:solidFill>
          <a:latin typeface="+mn-lt"/>
          <a:ea typeface="+mn-ea"/>
          <a:cs typeface="+mn-cs"/>
          <a:sym typeface="Chalkboard"/>
        </a:defRPr>
      </a:lvl1pPr>
      <a:lvl2pPr marL="742950" indent="-285750" algn="ctr" rtl="0" eaLnBrk="0" fontAlgn="base" hangingPunct="0">
        <a:spcBef>
          <a:spcPct val="0"/>
        </a:spcBef>
        <a:spcAft>
          <a:spcPct val="0"/>
        </a:spcAft>
        <a:buChar char="–"/>
        <a:defRPr sz="3600">
          <a:solidFill>
            <a:schemeClr val="tx1"/>
          </a:solidFill>
          <a:latin typeface="+mn-lt"/>
          <a:ea typeface="+mn-ea"/>
          <a:cs typeface="+mn-cs"/>
          <a:sym typeface="Chalkboard"/>
        </a:defRPr>
      </a:lvl2pPr>
      <a:lvl3pPr marL="1143000" indent="-228600" algn="ctr" rtl="0" eaLnBrk="0" fontAlgn="base" hangingPunct="0">
        <a:spcBef>
          <a:spcPct val="0"/>
        </a:spcBef>
        <a:spcAft>
          <a:spcPct val="0"/>
        </a:spcAft>
        <a:buChar char="•"/>
        <a:defRPr sz="3600">
          <a:solidFill>
            <a:schemeClr val="tx1"/>
          </a:solidFill>
          <a:latin typeface="+mn-lt"/>
          <a:ea typeface="+mn-ea"/>
          <a:cs typeface="+mn-cs"/>
          <a:sym typeface="Chalkboard"/>
        </a:defRPr>
      </a:lvl3pPr>
      <a:lvl4pPr marL="1600200" indent="-228600" algn="ctr" rtl="0" eaLnBrk="0" fontAlgn="base" hangingPunct="0">
        <a:spcBef>
          <a:spcPct val="0"/>
        </a:spcBef>
        <a:spcAft>
          <a:spcPct val="0"/>
        </a:spcAft>
        <a:buChar char="–"/>
        <a:defRPr sz="3600">
          <a:solidFill>
            <a:schemeClr val="tx1"/>
          </a:solidFill>
          <a:latin typeface="+mn-lt"/>
          <a:ea typeface="+mn-ea"/>
          <a:cs typeface="+mn-cs"/>
          <a:sym typeface="Chalkboard"/>
        </a:defRPr>
      </a:lvl4pPr>
      <a:lvl5pPr marL="2057400" indent="-228600" algn="ctr" rtl="0" eaLnBrk="0" fontAlgn="base" hangingPunct="0">
        <a:spcBef>
          <a:spcPct val="0"/>
        </a:spcBef>
        <a:spcAft>
          <a:spcPct val="0"/>
        </a:spcAft>
        <a:buChar char="»"/>
        <a:defRPr sz="3600">
          <a:solidFill>
            <a:schemeClr val="tx1"/>
          </a:solidFill>
          <a:latin typeface="+mn-lt"/>
          <a:ea typeface="+mn-ea"/>
          <a:cs typeface="+mn-cs"/>
          <a:sym typeface="Chalkboard"/>
        </a:defRPr>
      </a:lvl5pPr>
      <a:lvl6pPr marL="457200" algn="ctr" rtl="0" fontAlgn="base">
        <a:spcBef>
          <a:spcPct val="0"/>
        </a:spcBef>
        <a:spcAft>
          <a:spcPct val="0"/>
        </a:spcAft>
        <a:defRPr sz="3600">
          <a:solidFill>
            <a:schemeClr val="tx1"/>
          </a:solidFill>
          <a:latin typeface="+mn-lt"/>
          <a:ea typeface="+mn-ea"/>
          <a:cs typeface="+mn-cs"/>
          <a:sym typeface="Chalkboard" pitchFamily="30" charset="0"/>
        </a:defRPr>
      </a:lvl6pPr>
      <a:lvl7pPr marL="914400" algn="ctr" rtl="0" fontAlgn="base">
        <a:spcBef>
          <a:spcPct val="0"/>
        </a:spcBef>
        <a:spcAft>
          <a:spcPct val="0"/>
        </a:spcAft>
        <a:defRPr sz="3600">
          <a:solidFill>
            <a:schemeClr val="tx1"/>
          </a:solidFill>
          <a:latin typeface="+mn-lt"/>
          <a:ea typeface="+mn-ea"/>
          <a:cs typeface="+mn-cs"/>
          <a:sym typeface="Chalkboard" pitchFamily="30" charset="0"/>
        </a:defRPr>
      </a:lvl7pPr>
      <a:lvl8pPr marL="1371600" algn="ctr" rtl="0" fontAlgn="base">
        <a:spcBef>
          <a:spcPct val="0"/>
        </a:spcBef>
        <a:spcAft>
          <a:spcPct val="0"/>
        </a:spcAft>
        <a:defRPr sz="3600">
          <a:solidFill>
            <a:schemeClr val="tx1"/>
          </a:solidFill>
          <a:latin typeface="+mn-lt"/>
          <a:ea typeface="+mn-ea"/>
          <a:cs typeface="+mn-cs"/>
          <a:sym typeface="Chalkboard" pitchFamily="30" charset="0"/>
        </a:defRPr>
      </a:lvl8pPr>
      <a:lvl9pPr marL="1828800" algn="ctr" rtl="0" fontAlgn="base">
        <a:spcBef>
          <a:spcPct val="0"/>
        </a:spcBef>
        <a:spcAft>
          <a:spcPct val="0"/>
        </a:spcAft>
        <a:defRPr sz="3600">
          <a:solidFill>
            <a:schemeClr val="tx1"/>
          </a:solidFill>
          <a:latin typeface="+mn-lt"/>
          <a:ea typeface="+mn-ea"/>
          <a:cs typeface="+mn-cs"/>
          <a:sym typeface="Chalkboard" pitchFamily="3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1618" name="Rectangle 1"/>
          <p:cNvSpPr>
            <a:spLocks noGrp="1" noChangeArrowheads="1"/>
          </p:cNvSpPr>
          <p:nvPr>
            <p:ph type="body" idx="1"/>
          </p:nvPr>
        </p:nvSpPr>
        <p:spPr bwMode="auto">
          <a:xfrm>
            <a:off x="1270000" y="1066800"/>
            <a:ext cx="10464800" cy="76200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Chalkboard"/>
              </a:rPr>
              <a:t>Click to edit Master text styles</a:t>
            </a:r>
          </a:p>
          <a:p>
            <a:pPr lvl="1"/>
            <a:r>
              <a:rPr lang="en-US" smtClean="0">
                <a:sym typeface="Chalkboard"/>
              </a:rPr>
              <a:t>Second level</a:t>
            </a:r>
          </a:p>
          <a:p>
            <a:pPr lvl="2"/>
            <a:r>
              <a:rPr lang="en-US" smtClean="0">
                <a:sym typeface="Chalkboard"/>
              </a:rPr>
              <a:t>Third level</a:t>
            </a:r>
          </a:p>
          <a:p>
            <a:pPr lvl="3"/>
            <a:r>
              <a:rPr lang="en-US" smtClean="0">
                <a:sym typeface="Chalkboard"/>
              </a:rPr>
              <a:t>Fourth level</a:t>
            </a:r>
          </a:p>
          <a:p>
            <a:pPr lvl="4"/>
            <a:r>
              <a:rPr lang="en-US" smtClean="0">
                <a:sym typeface="Chalkboard"/>
              </a:rPr>
              <a:t>Fifth level</a:t>
            </a:r>
          </a:p>
        </p:txBody>
      </p:sp>
      <p:sp>
        <p:nvSpPr>
          <p:cNvPr id="12290" name="Text Box 2"/>
          <p:cNvSpPr txBox="1">
            <a:spLocks noGrp="1" noChangeArrowheads="1"/>
          </p:cNvSpPr>
          <p:nvPr>
            <p:ph type="sldNum" sz="quarter" idx="4"/>
          </p:nvPr>
        </p:nvSpPr>
        <p:spPr bwMode="auto">
          <a:xfrm>
            <a:off x="6337300" y="9258300"/>
            <a:ext cx="328613" cy="3937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800">
                <a:solidFill>
                  <a:schemeClr val="tx1"/>
                </a:solidFill>
                <a:latin typeface="Chalkboard" charset="0"/>
                <a:ea typeface="ヒラギノ角ゴ ProN W3" charset="-128"/>
                <a:cs typeface="+mn-cs"/>
                <a:sym typeface="Chalkboard" charset="0"/>
              </a:defRPr>
            </a:lvl1pPr>
          </a:lstStyle>
          <a:p>
            <a:pPr>
              <a:defRPr/>
            </a:pPr>
            <a:fld id="{CFBC6AEB-5BBB-464F-8684-F0C0E77EFCD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71" r:id="rId1"/>
    <p:sldLayoutId id="2147483770" r:id="rId2"/>
    <p:sldLayoutId id="2147483769" r:id="rId3"/>
    <p:sldLayoutId id="2147483768" r:id="rId4"/>
    <p:sldLayoutId id="2147483767" r:id="rId5"/>
    <p:sldLayoutId id="2147483766" r:id="rId6"/>
    <p:sldLayoutId id="2147483765" r:id="rId7"/>
    <p:sldLayoutId id="2147483764" r:id="rId8"/>
    <p:sldLayoutId id="2147483763" r:id="rId9"/>
    <p:sldLayoutId id="2147483762" r:id="rId10"/>
    <p:sldLayoutId id="2147483761" r:id="rId11"/>
  </p:sldLayoutIdLst>
  <p:transition/>
  <p:hf sldNum="0" hdr="0" ftr="0" dt="0"/>
  <p:txStyles>
    <p:titleStyle>
      <a:lvl1pPr algn="ctr" rtl="0" eaLnBrk="0" fontAlgn="base" hangingPunct="0">
        <a:spcBef>
          <a:spcPct val="0"/>
        </a:spcBef>
        <a:spcAft>
          <a:spcPct val="0"/>
        </a:spcAft>
        <a:defRPr sz="7200">
          <a:solidFill>
            <a:schemeClr val="tx1"/>
          </a:solidFill>
          <a:latin typeface="+mj-lt"/>
          <a:ea typeface="+mj-ea"/>
          <a:cs typeface="+mj-cs"/>
          <a:sym typeface="Chalkboard"/>
        </a:defRPr>
      </a:lvl1pPr>
      <a:lvl2pPr algn="ctr" rtl="0" eaLnBrk="0" fontAlgn="base" hangingPunct="0">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a:defRPr>
      </a:lvl2pPr>
      <a:lvl3pPr algn="ctr" rtl="0" eaLnBrk="0" fontAlgn="base" hangingPunct="0">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a:defRPr>
      </a:lvl3pPr>
      <a:lvl4pPr algn="ctr" rtl="0" eaLnBrk="0" fontAlgn="base" hangingPunct="0">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a:defRPr>
      </a:lvl4pPr>
      <a:lvl5pPr algn="ctr" rtl="0" eaLnBrk="0" fontAlgn="base" hangingPunct="0">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a:defRPr>
      </a:lvl5pPr>
      <a:lvl6pPr marL="457200" algn="ctr" rtl="0" fontAlgn="base">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pitchFamily="30" charset="0"/>
        </a:defRPr>
      </a:lvl6pPr>
      <a:lvl7pPr marL="914400" algn="ctr" rtl="0" fontAlgn="base">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pitchFamily="30" charset="0"/>
        </a:defRPr>
      </a:lvl7pPr>
      <a:lvl8pPr marL="1371600" algn="ctr" rtl="0" fontAlgn="base">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pitchFamily="30" charset="0"/>
        </a:defRPr>
      </a:lvl8pPr>
      <a:lvl9pPr marL="1828800" algn="ctr" rtl="0" fontAlgn="base">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pitchFamily="30" charset="0"/>
        </a:defRPr>
      </a:lvl9pPr>
    </p:titleStyle>
    <p:bodyStyle>
      <a:lvl1pPr marL="841375" indent="-434975" algn="l" rtl="0" eaLnBrk="0" fontAlgn="base" hangingPunct="0">
        <a:spcBef>
          <a:spcPts val="6000"/>
        </a:spcBef>
        <a:spcAft>
          <a:spcPct val="0"/>
        </a:spcAft>
        <a:buSzPct val="66000"/>
        <a:buChar char="•"/>
        <a:defRPr sz="3600">
          <a:solidFill>
            <a:schemeClr val="tx1"/>
          </a:solidFill>
          <a:latin typeface="+mn-lt"/>
          <a:ea typeface="+mn-ea"/>
          <a:cs typeface="+mn-cs"/>
          <a:sym typeface="Chalkboard"/>
        </a:defRPr>
      </a:lvl1pPr>
      <a:lvl2pPr marL="1387475" indent="-434975" algn="l" rtl="0" eaLnBrk="0" fontAlgn="base" hangingPunct="0">
        <a:spcBef>
          <a:spcPts val="6000"/>
        </a:spcBef>
        <a:spcAft>
          <a:spcPct val="0"/>
        </a:spcAft>
        <a:buSzPct val="66000"/>
        <a:buChar char="•"/>
        <a:defRPr sz="3600">
          <a:solidFill>
            <a:schemeClr val="tx1"/>
          </a:solidFill>
          <a:latin typeface="+mn-lt"/>
          <a:ea typeface="+mn-ea"/>
          <a:cs typeface="+mn-cs"/>
          <a:sym typeface="Chalkboard"/>
        </a:defRPr>
      </a:lvl2pPr>
      <a:lvl3pPr marL="1920875" indent="-434975" algn="l" rtl="0" eaLnBrk="0" fontAlgn="base" hangingPunct="0">
        <a:spcBef>
          <a:spcPts val="6000"/>
        </a:spcBef>
        <a:spcAft>
          <a:spcPct val="0"/>
        </a:spcAft>
        <a:buSzPct val="66000"/>
        <a:buChar char="•"/>
        <a:defRPr sz="3600">
          <a:solidFill>
            <a:schemeClr val="tx1"/>
          </a:solidFill>
          <a:latin typeface="+mn-lt"/>
          <a:ea typeface="+mn-ea"/>
          <a:cs typeface="+mn-cs"/>
          <a:sym typeface="Chalkboard"/>
        </a:defRPr>
      </a:lvl3pPr>
      <a:lvl4pPr marL="2492375" indent="-434975" algn="l" rtl="0" eaLnBrk="0" fontAlgn="base" hangingPunct="0">
        <a:spcBef>
          <a:spcPts val="6000"/>
        </a:spcBef>
        <a:spcAft>
          <a:spcPct val="0"/>
        </a:spcAft>
        <a:buSzPct val="66000"/>
        <a:buChar char="•"/>
        <a:defRPr sz="3600">
          <a:solidFill>
            <a:schemeClr val="tx1"/>
          </a:solidFill>
          <a:latin typeface="+mn-lt"/>
          <a:ea typeface="+mn-ea"/>
          <a:cs typeface="+mn-cs"/>
          <a:sym typeface="Chalkboard"/>
        </a:defRPr>
      </a:lvl4pPr>
      <a:lvl5pPr marL="3076575" indent="-434975" algn="l" rtl="0" eaLnBrk="0" fontAlgn="base" hangingPunct="0">
        <a:spcBef>
          <a:spcPts val="6000"/>
        </a:spcBef>
        <a:spcAft>
          <a:spcPct val="0"/>
        </a:spcAft>
        <a:buSzPct val="66000"/>
        <a:buChar char="•"/>
        <a:defRPr sz="3600">
          <a:solidFill>
            <a:schemeClr val="tx1"/>
          </a:solidFill>
          <a:latin typeface="+mn-lt"/>
          <a:ea typeface="+mn-ea"/>
          <a:cs typeface="+mn-cs"/>
          <a:sym typeface="Chalkboard"/>
        </a:defRPr>
      </a:lvl5pPr>
      <a:lvl6pPr marL="3533775" indent="-434975" algn="l" rtl="0" fontAlgn="base">
        <a:spcBef>
          <a:spcPts val="6000"/>
        </a:spcBef>
        <a:spcAft>
          <a:spcPct val="0"/>
        </a:spcAft>
        <a:buSzPct val="66000"/>
        <a:buChar char="•"/>
        <a:defRPr sz="3600">
          <a:solidFill>
            <a:schemeClr val="tx1"/>
          </a:solidFill>
          <a:latin typeface="+mn-lt"/>
          <a:ea typeface="+mn-ea"/>
          <a:cs typeface="+mn-cs"/>
          <a:sym typeface="Chalkboard" pitchFamily="30" charset="0"/>
        </a:defRPr>
      </a:lvl6pPr>
      <a:lvl7pPr marL="3990975" indent="-434975" algn="l" rtl="0" fontAlgn="base">
        <a:spcBef>
          <a:spcPts val="6000"/>
        </a:spcBef>
        <a:spcAft>
          <a:spcPct val="0"/>
        </a:spcAft>
        <a:buSzPct val="66000"/>
        <a:buChar char="•"/>
        <a:defRPr sz="3600">
          <a:solidFill>
            <a:schemeClr val="tx1"/>
          </a:solidFill>
          <a:latin typeface="+mn-lt"/>
          <a:ea typeface="+mn-ea"/>
          <a:cs typeface="+mn-cs"/>
          <a:sym typeface="Chalkboard" pitchFamily="30" charset="0"/>
        </a:defRPr>
      </a:lvl7pPr>
      <a:lvl8pPr marL="4448175" indent="-434975" algn="l" rtl="0" fontAlgn="base">
        <a:spcBef>
          <a:spcPts val="6000"/>
        </a:spcBef>
        <a:spcAft>
          <a:spcPct val="0"/>
        </a:spcAft>
        <a:buSzPct val="66000"/>
        <a:buChar char="•"/>
        <a:defRPr sz="3600">
          <a:solidFill>
            <a:schemeClr val="tx1"/>
          </a:solidFill>
          <a:latin typeface="+mn-lt"/>
          <a:ea typeface="+mn-ea"/>
          <a:cs typeface="+mn-cs"/>
          <a:sym typeface="Chalkboard" pitchFamily="30" charset="0"/>
        </a:defRPr>
      </a:lvl8pPr>
      <a:lvl9pPr marL="4905375" indent="-434975" algn="l" rtl="0" fontAlgn="base">
        <a:spcBef>
          <a:spcPts val="6000"/>
        </a:spcBef>
        <a:spcAft>
          <a:spcPct val="0"/>
        </a:spcAft>
        <a:buSzPct val="66000"/>
        <a:buChar char="•"/>
        <a:defRPr sz="3600">
          <a:solidFill>
            <a:schemeClr val="tx1"/>
          </a:solidFill>
          <a:latin typeface="+mn-lt"/>
          <a:ea typeface="+mn-ea"/>
          <a:cs typeface="+mn-cs"/>
          <a:sym typeface="Chalkboard" pitchFamily="3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3906" name="Rectangle 1"/>
          <p:cNvSpPr>
            <a:spLocks noGrp="1" noChangeArrowheads="1"/>
          </p:cNvSpPr>
          <p:nvPr>
            <p:ph type="title"/>
          </p:nvPr>
        </p:nvSpPr>
        <p:spPr bwMode="auto">
          <a:xfrm>
            <a:off x="1270000" y="203200"/>
            <a:ext cx="10464800" cy="25400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Chalkboard"/>
              </a:rPr>
              <a:t>Click to edit Master title style</a:t>
            </a:r>
          </a:p>
        </p:txBody>
      </p:sp>
      <p:sp>
        <p:nvSpPr>
          <p:cNvPr id="123907" name="Rectangle 2"/>
          <p:cNvSpPr>
            <a:spLocks noGrp="1" noChangeArrowheads="1"/>
          </p:cNvSpPr>
          <p:nvPr>
            <p:ph type="body" idx="1"/>
          </p:nvPr>
        </p:nvSpPr>
        <p:spPr bwMode="auto">
          <a:xfrm>
            <a:off x="1270000" y="2946400"/>
            <a:ext cx="10464800" cy="57404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Chalkboard"/>
              </a:rPr>
              <a:t>Click to edit Master text styles</a:t>
            </a:r>
          </a:p>
          <a:p>
            <a:pPr lvl="1"/>
            <a:r>
              <a:rPr lang="en-US" smtClean="0">
                <a:sym typeface="Chalkboard"/>
              </a:rPr>
              <a:t>Second level</a:t>
            </a:r>
          </a:p>
          <a:p>
            <a:pPr lvl="2"/>
            <a:r>
              <a:rPr lang="en-US" smtClean="0">
                <a:sym typeface="Chalkboard"/>
              </a:rPr>
              <a:t>Third level</a:t>
            </a:r>
          </a:p>
          <a:p>
            <a:pPr lvl="3"/>
            <a:r>
              <a:rPr lang="en-US" smtClean="0">
                <a:sym typeface="Chalkboard"/>
              </a:rPr>
              <a:t>Fourth level</a:t>
            </a:r>
          </a:p>
          <a:p>
            <a:pPr lvl="4"/>
            <a:r>
              <a:rPr lang="en-US" smtClean="0">
                <a:sym typeface="Chalkboard"/>
              </a:rPr>
              <a:t>Fifth level</a:t>
            </a:r>
          </a:p>
        </p:txBody>
      </p:sp>
    </p:spTree>
  </p:cSld>
  <p:clrMap bg1="dk2" tx1="lt1" bg2="dk1" tx2="lt2" accent1="accent1" accent2="accent2" accent3="accent3" accent4="accent4" accent5="accent5" accent6="accent6" hlink="hlink" folHlink="folHlink"/>
  <p:sldLayoutIdLst>
    <p:sldLayoutId id="2147483782" r:id="rId1"/>
    <p:sldLayoutId id="2147483781" r:id="rId2"/>
    <p:sldLayoutId id="2147483780" r:id="rId3"/>
    <p:sldLayoutId id="2147483779" r:id="rId4"/>
    <p:sldLayoutId id="2147483778" r:id="rId5"/>
    <p:sldLayoutId id="2147483777" r:id="rId6"/>
    <p:sldLayoutId id="2147483776" r:id="rId7"/>
    <p:sldLayoutId id="2147483775" r:id="rId8"/>
    <p:sldLayoutId id="2147483774" r:id="rId9"/>
    <p:sldLayoutId id="2147483773" r:id="rId10"/>
    <p:sldLayoutId id="2147483772" r:id="rId11"/>
  </p:sldLayoutIdLst>
  <p:transition/>
  <p:hf sldNum="0" hdr="0" ftr="0" dt="0"/>
  <p:txStyles>
    <p:titleStyle>
      <a:lvl1pPr algn="ctr" rtl="0" eaLnBrk="0" fontAlgn="base" hangingPunct="0">
        <a:spcBef>
          <a:spcPct val="0"/>
        </a:spcBef>
        <a:spcAft>
          <a:spcPct val="0"/>
        </a:spcAft>
        <a:defRPr sz="7200">
          <a:solidFill>
            <a:schemeClr val="tx1"/>
          </a:solidFill>
          <a:latin typeface="+mj-lt"/>
          <a:ea typeface="+mj-ea"/>
          <a:cs typeface="+mj-cs"/>
          <a:sym typeface="Chalkboard"/>
        </a:defRPr>
      </a:lvl1pPr>
      <a:lvl2pPr algn="ctr" rtl="0" eaLnBrk="0" fontAlgn="base" hangingPunct="0">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a:defRPr>
      </a:lvl2pPr>
      <a:lvl3pPr algn="ctr" rtl="0" eaLnBrk="0" fontAlgn="base" hangingPunct="0">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a:defRPr>
      </a:lvl3pPr>
      <a:lvl4pPr algn="ctr" rtl="0" eaLnBrk="0" fontAlgn="base" hangingPunct="0">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a:defRPr>
      </a:lvl4pPr>
      <a:lvl5pPr algn="ctr" rtl="0" eaLnBrk="0" fontAlgn="base" hangingPunct="0">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a:defRPr>
      </a:lvl5pPr>
      <a:lvl6pPr marL="457200" algn="ctr" rtl="0" fontAlgn="base">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pitchFamily="30" charset="0"/>
        </a:defRPr>
      </a:lvl6pPr>
      <a:lvl7pPr marL="914400" algn="ctr" rtl="0" fontAlgn="base">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pitchFamily="30" charset="0"/>
        </a:defRPr>
      </a:lvl7pPr>
      <a:lvl8pPr marL="1371600" algn="ctr" rtl="0" fontAlgn="base">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pitchFamily="30" charset="0"/>
        </a:defRPr>
      </a:lvl8pPr>
      <a:lvl9pPr marL="1828800" algn="ctr" rtl="0" fontAlgn="base">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pitchFamily="30" charset="0"/>
        </a:defRPr>
      </a:lvl9pPr>
    </p:titleStyle>
    <p:bodyStyle>
      <a:lvl1pPr marL="841375" indent="-434975" algn="l" rtl="0" eaLnBrk="0" fontAlgn="base" hangingPunct="0">
        <a:spcBef>
          <a:spcPts val="3000"/>
        </a:spcBef>
        <a:spcAft>
          <a:spcPct val="0"/>
        </a:spcAft>
        <a:buSzPct val="66000"/>
        <a:buChar char="•"/>
        <a:defRPr sz="3600">
          <a:solidFill>
            <a:schemeClr val="tx1"/>
          </a:solidFill>
          <a:latin typeface="+mn-lt"/>
          <a:ea typeface="+mn-ea"/>
          <a:cs typeface="+mn-cs"/>
          <a:sym typeface="Chalkboard"/>
        </a:defRPr>
      </a:lvl1pPr>
      <a:lvl2pPr marL="1387475" indent="-434975" algn="l" rtl="0" eaLnBrk="0" fontAlgn="base" hangingPunct="0">
        <a:spcBef>
          <a:spcPts val="3000"/>
        </a:spcBef>
        <a:spcAft>
          <a:spcPct val="0"/>
        </a:spcAft>
        <a:buSzPct val="66000"/>
        <a:buChar char="•"/>
        <a:defRPr sz="3600">
          <a:solidFill>
            <a:schemeClr val="tx1"/>
          </a:solidFill>
          <a:latin typeface="+mn-lt"/>
          <a:ea typeface="+mn-ea"/>
          <a:cs typeface="+mn-cs"/>
          <a:sym typeface="Chalkboard"/>
        </a:defRPr>
      </a:lvl2pPr>
      <a:lvl3pPr marL="1920875" indent="-434975" algn="l" rtl="0" eaLnBrk="0" fontAlgn="base" hangingPunct="0">
        <a:spcBef>
          <a:spcPts val="3000"/>
        </a:spcBef>
        <a:spcAft>
          <a:spcPct val="0"/>
        </a:spcAft>
        <a:buSzPct val="66000"/>
        <a:buChar char="•"/>
        <a:defRPr sz="3600">
          <a:solidFill>
            <a:schemeClr val="tx1"/>
          </a:solidFill>
          <a:latin typeface="+mn-lt"/>
          <a:ea typeface="+mn-ea"/>
          <a:cs typeface="+mn-cs"/>
          <a:sym typeface="Chalkboard"/>
        </a:defRPr>
      </a:lvl3pPr>
      <a:lvl4pPr marL="2492375" indent="-434975" algn="l" rtl="0" eaLnBrk="0" fontAlgn="base" hangingPunct="0">
        <a:spcBef>
          <a:spcPts val="3000"/>
        </a:spcBef>
        <a:spcAft>
          <a:spcPct val="0"/>
        </a:spcAft>
        <a:buSzPct val="66000"/>
        <a:buChar char="•"/>
        <a:defRPr sz="3600">
          <a:solidFill>
            <a:schemeClr val="tx1"/>
          </a:solidFill>
          <a:latin typeface="+mn-lt"/>
          <a:ea typeface="+mn-ea"/>
          <a:cs typeface="+mn-cs"/>
          <a:sym typeface="Chalkboard"/>
        </a:defRPr>
      </a:lvl4pPr>
      <a:lvl5pPr marL="3076575" indent="-434975" algn="l" rtl="0" eaLnBrk="0" fontAlgn="base" hangingPunct="0">
        <a:spcBef>
          <a:spcPts val="3000"/>
        </a:spcBef>
        <a:spcAft>
          <a:spcPct val="0"/>
        </a:spcAft>
        <a:buSzPct val="66000"/>
        <a:buChar char="•"/>
        <a:defRPr sz="3600">
          <a:solidFill>
            <a:schemeClr val="tx1"/>
          </a:solidFill>
          <a:latin typeface="+mn-lt"/>
          <a:ea typeface="+mn-ea"/>
          <a:cs typeface="+mn-cs"/>
          <a:sym typeface="Chalkboard"/>
        </a:defRPr>
      </a:lvl5pPr>
      <a:lvl6pPr marL="3533775" indent="-434975" algn="l" rtl="0" fontAlgn="base">
        <a:spcBef>
          <a:spcPts val="3000"/>
        </a:spcBef>
        <a:spcAft>
          <a:spcPct val="0"/>
        </a:spcAft>
        <a:buSzPct val="66000"/>
        <a:buChar char="•"/>
        <a:defRPr sz="3600">
          <a:solidFill>
            <a:schemeClr val="tx1"/>
          </a:solidFill>
          <a:latin typeface="+mn-lt"/>
          <a:ea typeface="+mn-ea"/>
          <a:cs typeface="+mn-cs"/>
          <a:sym typeface="Chalkboard" pitchFamily="30" charset="0"/>
        </a:defRPr>
      </a:lvl6pPr>
      <a:lvl7pPr marL="3990975" indent="-434975" algn="l" rtl="0" fontAlgn="base">
        <a:spcBef>
          <a:spcPts val="3000"/>
        </a:spcBef>
        <a:spcAft>
          <a:spcPct val="0"/>
        </a:spcAft>
        <a:buSzPct val="66000"/>
        <a:buChar char="•"/>
        <a:defRPr sz="3600">
          <a:solidFill>
            <a:schemeClr val="tx1"/>
          </a:solidFill>
          <a:latin typeface="+mn-lt"/>
          <a:ea typeface="+mn-ea"/>
          <a:cs typeface="+mn-cs"/>
          <a:sym typeface="Chalkboard" pitchFamily="30" charset="0"/>
        </a:defRPr>
      </a:lvl7pPr>
      <a:lvl8pPr marL="4448175" indent="-434975" algn="l" rtl="0" fontAlgn="base">
        <a:spcBef>
          <a:spcPts val="3000"/>
        </a:spcBef>
        <a:spcAft>
          <a:spcPct val="0"/>
        </a:spcAft>
        <a:buSzPct val="66000"/>
        <a:buChar char="•"/>
        <a:defRPr sz="3600">
          <a:solidFill>
            <a:schemeClr val="tx1"/>
          </a:solidFill>
          <a:latin typeface="+mn-lt"/>
          <a:ea typeface="+mn-ea"/>
          <a:cs typeface="+mn-cs"/>
          <a:sym typeface="Chalkboard" pitchFamily="30" charset="0"/>
        </a:defRPr>
      </a:lvl8pPr>
      <a:lvl9pPr marL="4905375" indent="-434975" algn="l" rtl="0" fontAlgn="base">
        <a:spcBef>
          <a:spcPts val="3000"/>
        </a:spcBef>
        <a:spcAft>
          <a:spcPct val="0"/>
        </a:spcAft>
        <a:buSzPct val="66000"/>
        <a:buChar char="•"/>
        <a:defRPr sz="3600">
          <a:solidFill>
            <a:schemeClr val="tx1"/>
          </a:solidFill>
          <a:latin typeface="+mn-lt"/>
          <a:ea typeface="+mn-ea"/>
          <a:cs typeface="+mn-cs"/>
          <a:sym typeface="Chalkboard" pitchFamily="3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6194" name="Rectangle 1"/>
          <p:cNvSpPr>
            <a:spLocks noGrp="1" noChangeArrowheads="1"/>
          </p:cNvSpPr>
          <p:nvPr>
            <p:ph type="title"/>
          </p:nvPr>
        </p:nvSpPr>
        <p:spPr bwMode="auto">
          <a:xfrm>
            <a:off x="1270000" y="203200"/>
            <a:ext cx="10464800" cy="25400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Chalkboard"/>
              </a:rPr>
              <a:t>Click to edit Master title style</a:t>
            </a:r>
          </a:p>
        </p:txBody>
      </p:sp>
      <p:sp>
        <p:nvSpPr>
          <p:cNvPr id="136195" name="Rectangle 2"/>
          <p:cNvSpPr>
            <a:spLocks noGrp="1" noChangeArrowheads="1"/>
          </p:cNvSpPr>
          <p:nvPr>
            <p:ph type="body" idx="1"/>
          </p:nvPr>
        </p:nvSpPr>
        <p:spPr bwMode="auto">
          <a:xfrm>
            <a:off x="1270000" y="2946400"/>
            <a:ext cx="10464800" cy="57404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Chalkboard"/>
              </a:rPr>
              <a:t>Click to edit Master text styles</a:t>
            </a:r>
          </a:p>
          <a:p>
            <a:pPr lvl="1"/>
            <a:r>
              <a:rPr lang="en-US" smtClean="0">
                <a:sym typeface="Chalkboard"/>
              </a:rPr>
              <a:t>Second level</a:t>
            </a:r>
          </a:p>
          <a:p>
            <a:pPr lvl="2"/>
            <a:r>
              <a:rPr lang="en-US" smtClean="0">
                <a:sym typeface="Chalkboard"/>
              </a:rPr>
              <a:t>Third level</a:t>
            </a:r>
          </a:p>
          <a:p>
            <a:pPr lvl="3"/>
            <a:r>
              <a:rPr lang="en-US" smtClean="0">
                <a:sym typeface="Chalkboard"/>
              </a:rPr>
              <a:t>Fourth level</a:t>
            </a:r>
          </a:p>
          <a:p>
            <a:pPr lvl="4"/>
            <a:r>
              <a:rPr lang="en-US" smtClean="0">
                <a:sym typeface="Chalkboard"/>
              </a:rPr>
              <a:t>Fifth level</a:t>
            </a:r>
          </a:p>
        </p:txBody>
      </p:sp>
    </p:spTree>
  </p:cSld>
  <p:clrMap bg1="dk2" tx1="lt1" bg2="dk1" tx2="lt2" accent1="accent1" accent2="accent2" accent3="accent3" accent4="accent4" accent5="accent5" accent6="accent6" hlink="hlink" folHlink="folHlink"/>
  <p:sldLayoutIdLst>
    <p:sldLayoutId id="2147483793" r:id="rId1"/>
    <p:sldLayoutId id="2147483792" r:id="rId2"/>
    <p:sldLayoutId id="2147483791" r:id="rId3"/>
    <p:sldLayoutId id="2147483790" r:id="rId4"/>
    <p:sldLayoutId id="2147483789" r:id="rId5"/>
    <p:sldLayoutId id="2147483788" r:id="rId6"/>
    <p:sldLayoutId id="2147483787" r:id="rId7"/>
    <p:sldLayoutId id="2147483786" r:id="rId8"/>
    <p:sldLayoutId id="2147483785" r:id="rId9"/>
    <p:sldLayoutId id="2147483784" r:id="rId10"/>
    <p:sldLayoutId id="2147483783" r:id="rId11"/>
  </p:sldLayoutIdLst>
  <p:transition/>
  <p:hf sldNum="0" hdr="0" ftr="0" dt="0"/>
  <p:txStyles>
    <p:titleStyle>
      <a:lvl1pPr algn="ctr" rtl="0" eaLnBrk="0" fontAlgn="base" hangingPunct="0">
        <a:spcBef>
          <a:spcPct val="0"/>
        </a:spcBef>
        <a:spcAft>
          <a:spcPct val="0"/>
        </a:spcAft>
        <a:defRPr sz="7200">
          <a:solidFill>
            <a:schemeClr val="tx1"/>
          </a:solidFill>
          <a:latin typeface="+mj-lt"/>
          <a:ea typeface="+mj-ea"/>
          <a:cs typeface="+mj-cs"/>
          <a:sym typeface="Chalkboard"/>
        </a:defRPr>
      </a:lvl1pPr>
      <a:lvl2pPr algn="ctr" rtl="0" eaLnBrk="0" fontAlgn="base" hangingPunct="0">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a:defRPr>
      </a:lvl2pPr>
      <a:lvl3pPr algn="ctr" rtl="0" eaLnBrk="0" fontAlgn="base" hangingPunct="0">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a:defRPr>
      </a:lvl3pPr>
      <a:lvl4pPr algn="ctr" rtl="0" eaLnBrk="0" fontAlgn="base" hangingPunct="0">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a:defRPr>
      </a:lvl4pPr>
      <a:lvl5pPr algn="ctr" rtl="0" eaLnBrk="0" fontAlgn="base" hangingPunct="0">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a:defRPr>
      </a:lvl5pPr>
      <a:lvl6pPr marL="457200" algn="ctr" rtl="0" fontAlgn="base">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pitchFamily="30" charset="0"/>
        </a:defRPr>
      </a:lvl6pPr>
      <a:lvl7pPr marL="914400" algn="ctr" rtl="0" fontAlgn="base">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pitchFamily="30" charset="0"/>
        </a:defRPr>
      </a:lvl7pPr>
      <a:lvl8pPr marL="1371600" algn="ctr" rtl="0" fontAlgn="base">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pitchFamily="30" charset="0"/>
        </a:defRPr>
      </a:lvl8pPr>
      <a:lvl9pPr marL="1828800" algn="ctr" rtl="0" fontAlgn="base">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pitchFamily="30" charset="0"/>
        </a:defRPr>
      </a:lvl9pPr>
    </p:titleStyle>
    <p:bodyStyle>
      <a:lvl1pPr marL="841375" indent="-434975" algn="l" rtl="0" eaLnBrk="0" fontAlgn="base" hangingPunct="0">
        <a:spcBef>
          <a:spcPts val="3000"/>
        </a:spcBef>
        <a:spcAft>
          <a:spcPct val="0"/>
        </a:spcAft>
        <a:buSzPct val="66000"/>
        <a:buChar char="•"/>
        <a:defRPr sz="3600">
          <a:solidFill>
            <a:schemeClr val="tx1"/>
          </a:solidFill>
          <a:latin typeface="+mn-lt"/>
          <a:ea typeface="+mn-ea"/>
          <a:cs typeface="+mn-cs"/>
          <a:sym typeface="Chalkboard"/>
        </a:defRPr>
      </a:lvl1pPr>
      <a:lvl2pPr marL="1387475" indent="-434975" algn="l" rtl="0" eaLnBrk="0" fontAlgn="base" hangingPunct="0">
        <a:spcBef>
          <a:spcPts val="3000"/>
        </a:spcBef>
        <a:spcAft>
          <a:spcPct val="0"/>
        </a:spcAft>
        <a:buSzPct val="66000"/>
        <a:buChar char="•"/>
        <a:defRPr sz="3600">
          <a:solidFill>
            <a:schemeClr val="tx1"/>
          </a:solidFill>
          <a:latin typeface="+mn-lt"/>
          <a:ea typeface="+mn-ea"/>
          <a:cs typeface="+mn-cs"/>
          <a:sym typeface="Chalkboard"/>
        </a:defRPr>
      </a:lvl2pPr>
      <a:lvl3pPr marL="1920875" indent="-434975" algn="l" rtl="0" eaLnBrk="0" fontAlgn="base" hangingPunct="0">
        <a:spcBef>
          <a:spcPts val="3000"/>
        </a:spcBef>
        <a:spcAft>
          <a:spcPct val="0"/>
        </a:spcAft>
        <a:buSzPct val="66000"/>
        <a:buChar char="•"/>
        <a:defRPr sz="3600">
          <a:solidFill>
            <a:schemeClr val="tx1"/>
          </a:solidFill>
          <a:latin typeface="+mn-lt"/>
          <a:ea typeface="+mn-ea"/>
          <a:cs typeface="+mn-cs"/>
          <a:sym typeface="Chalkboard"/>
        </a:defRPr>
      </a:lvl3pPr>
      <a:lvl4pPr marL="2492375" indent="-434975" algn="l" rtl="0" eaLnBrk="0" fontAlgn="base" hangingPunct="0">
        <a:spcBef>
          <a:spcPts val="3000"/>
        </a:spcBef>
        <a:spcAft>
          <a:spcPct val="0"/>
        </a:spcAft>
        <a:buSzPct val="66000"/>
        <a:buChar char="•"/>
        <a:defRPr sz="3600">
          <a:solidFill>
            <a:schemeClr val="tx1"/>
          </a:solidFill>
          <a:latin typeface="+mn-lt"/>
          <a:ea typeface="+mn-ea"/>
          <a:cs typeface="+mn-cs"/>
          <a:sym typeface="Chalkboard"/>
        </a:defRPr>
      </a:lvl4pPr>
      <a:lvl5pPr marL="3076575" indent="-434975" algn="l" rtl="0" eaLnBrk="0" fontAlgn="base" hangingPunct="0">
        <a:spcBef>
          <a:spcPts val="3000"/>
        </a:spcBef>
        <a:spcAft>
          <a:spcPct val="0"/>
        </a:spcAft>
        <a:buSzPct val="66000"/>
        <a:buChar char="•"/>
        <a:defRPr sz="3600">
          <a:solidFill>
            <a:schemeClr val="tx1"/>
          </a:solidFill>
          <a:latin typeface="+mn-lt"/>
          <a:ea typeface="+mn-ea"/>
          <a:cs typeface="+mn-cs"/>
          <a:sym typeface="Chalkboard"/>
        </a:defRPr>
      </a:lvl5pPr>
      <a:lvl6pPr marL="3533775" indent="-434975" algn="l" rtl="0" fontAlgn="base">
        <a:spcBef>
          <a:spcPts val="3000"/>
        </a:spcBef>
        <a:spcAft>
          <a:spcPct val="0"/>
        </a:spcAft>
        <a:buSzPct val="66000"/>
        <a:buChar char="•"/>
        <a:defRPr sz="3600">
          <a:solidFill>
            <a:schemeClr val="tx1"/>
          </a:solidFill>
          <a:latin typeface="+mn-lt"/>
          <a:ea typeface="+mn-ea"/>
          <a:cs typeface="+mn-cs"/>
          <a:sym typeface="Chalkboard" pitchFamily="30" charset="0"/>
        </a:defRPr>
      </a:lvl6pPr>
      <a:lvl7pPr marL="3990975" indent="-434975" algn="l" rtl="0" fontAlgn="base">
        <a:spcBef>
          <a:spcPts val="3000"/>
        </a:spcBef>
        <a:spcAft>
          <a:spcPct val="0"/>
        </a:spcAft>
        <a:buSzPct val="66000"/>
        <a:buChar char="•"/>
        <a:defRPr sz="3600">
          <a:solidFill>
            <a:schemeClr val="tx1"/>
          </a:solidFill>
          <a:latin typeface="+mn-lt"/>
          <a:ea typeface="+mn-ea"/>
          <a:cs typeface="+mn-cs"/>
          <a:sym typeface="Chalkboard" pitchFamily="30" charset="0"/>
        </a:defRPr>
      </a:lvl7pPr>
      <a:lvl8pPr marL="4448175" indent="-434975" algn="l" rtl="0" fontAlgn="base">
        <a:spcBef>
          <a:spcPts val="3000"/>
        </a:spcBef>
        <a:spcAft>
          <a:spcPct val="0"/>
        </a:spcAft>
        <a:buSzPct val="66000"/>
        <a:buChar char="•"/>
        <a:defRPr sz="3600">
          <a:solidFill>
            <a:schemeClr val="tx1"/>
          </a:solidFill>
          <a:latin typeface="+mn-lt"/>
          <a:ea typeface="+mn-ea"/>
          <a:cs typeface="+mn-cs"/>
          <a:sym typeface="Chalkboard" pitchFamily="30" charset="0"/>
        </a:defRPr>
      </a:lvl8pPr>
      <a:lvl9pPr marL="4905375" indent="-434975" algn="l" rtl="0" fontAlgn="base">
        <a:spcBef>
          <a:spcPts val="3000"/>
        </a:spcBef>
        <a:spcAft>
          <a:spcPct val="0"/>
        </a:spcAft>
        <a:buSzPct val="66000"/>
        <a:buChar char="•"/>
        <a:defRPr sz="3600">
          <a:solidFill>
            <a:schemeClr val="tx1"/>
          </a:solidFill>
          <a:latin typeface="+mn-lt"/>
          <a:ea typeface="+mn-ea"/>
          <a:cs typeface="+mn-cs"/>
          <a:sym typeface="Chalkboard" pitchFamily="3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1270000" y="3606800"/>
            <a:ext cx="10464800" cy="25400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Chalkboard"/>
              </a:rPr>
              <a:t>Click to edit Master title style</a:t>
            </a:r>
          </a:p>
        </p:txBody>
      </p:sp>
      <p:sp>
        <p:nvSpPr>
          <p:cNvPr id="4098" name="Text Box 2"/>
          <p:cNvSpPr txBox="1">
            <a:spLocks noGrp="1" noChangeArrowheads="1"/>
          </p:cNvSpPr>
          <p:nvPr>
            <p:ph type="sldNum" sz="quarter" idx="4"/>
          </p:nvPr>
        </p:nvSpPr>
        <p:spPr bwMode="auto">
          <a:xfrm>
            <a:off x="6337300" y="9258300"/>
            <a:ext cx="328613" cy="3937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800">
                <a:solidFill>
                  <a:schemeClr val="tx1"/>
                </a:solidFill>
                <a:latin typeface="Chalkboard" charset="0"/>
                <a:ea typeface="ヒラギノ角ゴ ProN W3" charset="-128"/>
                <a:cs typeface="+mn-cs"/>
                <a:sym typeface="Chalkboard" charset="0"/>
              </a:defRPr>
            </a:lvl1pPr>
          </a:lstStyle>
          <a:p>
            <a:pPr>
              <a:defRPr/>
            </a:pPr>
            <a:fld id="{3866BE5F-E8E2-4EAF-942E-3838A7EAF5B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ransition/>
  <p:hf sldNum="0" hdr="0" ftr="0" dt="0"/>
  <p:txStyles>
    <p:titleStyle>
      <a:lvl1pPr algn="ctr" rtl="0" eaLnBrk="0" fontAlgn="base" hangingPunct="0">
        <a:spcBef>
          <a:spcPct val="0"/>
        </a:spcBef>
        <a:spcAft>
          <a:spcPct val="0"/>
        </a:spcAft>
        <a:defRPr sz="7200">
          <a:solidFill>
            <a:schemeClr val="tx1"/>
          </a:solidFill>
          <a:latin typeface="+mj-lt"/>
          <a:ea typeface="+mj-ea"/>
          <a:cs typeface="+mj-cs"/>
          <a:sym typeface="Chalkboard"/>
        </a:defRPr>
      </a:lvl1pPr>
      <a:lvl2pPr algn="ctr" rtl="0" eaLnBrk="0" fontAlgn="base" hangingPunct="0">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a:defRPr>
      </a:lvl2pPr>
      <a:lvl3pPr algn="ctr" rtl="0" eaLnBrk="0" fontAlgn="base" hangingPunct="0">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a:defRPr>
      </a:lvl3pPr>
      <a:lvl4pPr algn="ctr" rtl="0" eaLnBrk="0" fontAlgn="base" hangingPunct="0">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a:defRPr>
      </a:lvl4pPr>
      <a:lvl5pPr algn="ctr" rtl="0" eaLnBrk="0" fontAlgn="base" hangingPunct="0">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a:defRPr>
      </a:lvl5pPr>
      <a:lvl6pPr marL="457200" algn="ctr" rtl="0" fontAlgn="base">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pitchFamily="30" charset="0"/>
        </a:defRPr>
      </a:lvl6pPr>
      <a:lvl7pPr marL="914400" algn="ctr" rtl="0" fontAlgn="base">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pitchFamily="30" charset="0"/>
        </a:defRPr>
      </a:lvl7pPr>
      <a:lvl8pPr marL="1371600" algn="ctr" rtl="0" fontAlgn="base">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pitchFamily="30" charset="0"/>
        </a:defRPr>
      </a:lvl8pPr>
      <a:lvl9pPr marL="1828800" algn="ctr" rtl="0" fontAlgn="base">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pitchFamily="30" charset="0"/>
        </a:defRPr>
      </a:lvl9pPr>
    </p:titleStyle>
    <p:bodyStyle>
      <a:lvl1pPr marL="342900" indent="-342900" algn="ctr" rtl="0" eaLnBrk="0" fontAlgn="base" hangingPunct="0">
        <a:spcBef>
          <a:spcPct val="0"/>
        </a:spcBef>
        <a:spcAft>
          <a:spcPct val="0"/>
        </a:spcAft>
        <a:buChar char="•"/>
        <a:defRPr sz="3600">
          <a:solidFill>
            <a:schemeClr val="tx1"/>
          </a:solidFill>
          <a:latin typeface="+mn-lt"/>
          <a:ea typeface="+mn-ea"/>
          <a:cs typeface="+mn-cs"/>
          <a:sym typeface="Chalkboard"/>
        </a:defRPr>
      </a:lvl1pPr>
      <a:lvl2pPr marL="742950" indent="-285750" algn="ctr" rtl="0" eaLnBrk="0" fontAlgn="base" hangingPunct="0">
        <a:spcBef>
          <a:spcPct val="0"/>
        </a:spcBef>
        <a:spcAft>
          <a:spcPct val="0"/>
        </a:spcAft>
        <a:buChar char="–"/>
        <a:defRPr sz="3600">
          <a:solidFill>
            <a:schemeClr val="tx1"/>
          </a:solidFill>
          <a:latin typeface="+mn-lt"/>
          <a:ea typeface="+mn-ea"/>
          <a:cs typeface="+mn-cs"/>
          <a:sym typeface="Chalkboard"/>
        </a:defRPr>
      </a:lvl2pPr>
      <a:lvl3pPr marL="1143000" indent="-228600" algn="ctr" rtl="0" eaLnBrk="0" fontAlgn="base" hangingPunct="0">
        <a:spcBef>
          <a:spcPct val="0"/>
        </a:spcBef>
        <a:spcAft>
          <a:spcPct val="0"/>
        </a:spcAft>
        <a:buChar char="•"/>
        <a:defRPr sz="3600">
          <a:solidFill>
            <a:schemeClr val="tx1"/>
          </a:solidFill>
          <a:latin typeface="+mn-lt"/>
          <a:ea typeface="+mn-ea"/>
          <a:cs typeface="+mn-cs"/>
          <a:sym typeface="Chalkboard"/>
        </a:defRPr>
      </a:lvl3pPr>
      <a:lvl4pPr marL="1600200" indent="-228600" algn="ctr" rtl="0" eaLnBrk="0" fontAlgn="base" hangingPunct="0">
        <a:spcBef>
          <a:spcPct val="0"/>
        </a:spcBef>
        <a:spcAft>
          <a:spcPct val="0"/>
        </a:spcAft>
        <a:buChar char="–"/>
        <a:defRPr sz="3600">
          <a:solidFill>
            <a:schemeClr val="tx1"/>
          </a:solidFill>
          <a:latin typeface="+mn-lt"/>
          <a:ea typeface="+mn-ea"/>
          <a:cs typeface="+mn-cs"/>
          <a:sym typeface="Chalkboard"/>
        </a:defRPr>
      </a:lvl4pPr>
      <a:lvl5pPr marL="2057400" indent="-228600" algn="ctr" rtl="0" eaLnBrk="0" fontAlgn="base" hangingPunct="0">
        <a:spcBef>
          <a:spcPct val="0"/>
        </a:spcBef>
        <a:spcAft>
          <a:spcPct val="0"/>
        </a:spcAft>
        <a:buChar char="»"/>
        <a:defRPr sz="3600">
          <a:solidFill>
            <a:schemeClr val="tx1"/>
          </a:solidFill>
          <a:latin typeface="+mn-lt"/>
          <a:ea typeface="+mn-ea"/>
          <a:cs typeface="+mn-cs"/>
          <a:sym typeface="Chalkboard"/>
        </a:defRPr>
      </a:lvl5pPr>
      <a:lvl6pPr marL="457200" algn="ctr" rtl="0" fontAlgn="base">
        <a:spcBef>
          <a:spcPct val="0"/>
        </a:spcBef>
        <a:spcAft>
          <a:spcPct val="0"/>
        </a:spcAft>
        <a:defRPr sz="3600">
          <a:solidFill>
            <a:schemeClr val="tx1"/>
          </a:solidFill>
          <a:latin typeface="+mn-lt"/>
          <a:ea typeface="+mn-ea"/>
          <a:cs typeface="+mn-cs"/>
          <a:sym typeface="Chalkboard" pitchFamily="30" charset="0"/>
        </a:defRPr>
      </a:lvl6pPr>
      <a:lvl7pPr marL="914400" algn="ctr" rtl="0" fontAlgn="base">
        <a:spcBef>
          <a:spcPct val="0"/>
        </a:spcBef>
        <a:spcAft>
          <a:spcPct val="0"/>
        </a:spcAft>
        <a:defRPr sz="3600">
          <a:solidFill>
            <a:schemeClr val="tx1"/>
          </a:solidFill>
          <a:latin typeface="+mn-lt"/>
          <a:ea typeface="+mn-ea"/>
          <a:cs typeface="+mn-cs"/>
          <a:sym typeface="Chalkboard" pitchFamily="30" charset="0"/>
        </a:defRPr>
      </a:lvl7pPr>
      <a:lvl8pPr marL="1371600" algn="ctr" rtl="0" fontAlgn="base">
        <a:spcBef>
          <a:spcPct val="0"/>
        </a:spcBef>
        <a:spcAft>
          <a:spcPct val="0"/>
        </a:spcAft>
        <a:defRPr sz="3600">
          <a:solidFill>
            <a:schemeClr val="tx1"/>
          </a:solidFill>
          <a:latin typeface="+mn-lt"/>
          <a:ea typeface="+mn-ea"/>
          <a:cs typeface="+mn-cs"/>
          <a:sym typeface="Chalkboard" pitchFamily="30" charset="0"/>
        </a:defRPr>
      </a:lvl8pPr>
      <a:lvl9pPr marL="1828800" algn="ctr" rtl="0" fontAlgn="base">
        <a:spcBef>
          <a:spcPct val="0"/>
        </a:spcBef>
        <a:spcAft>
          <a:spcPct val="0"/>
        </a:spcAft>
        <a:defRPr sz="3600">
          <a:solidFill>
            <a:schemeClr val="tx1"/>
          </a:solidFill>
          <a:latin typeface="+mn-lt"/>
          <a:ea typeface="+mn-ea"/>
          <a:cs typeface="+mn-cs"/>
          <a:sym typeface="Chalkboard" pitchFamily="3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1"/>
          <p:cNvSpPr>
            <a:spLocks noGrp="1" noChangeArrowheads="1"/>
          </p:cNvSpPr>
          <p:nvPr>
            <p:ph type="body" idx="1"/>
          </p:nvPr>
        </p:nvSpPr>
        <p:spPr bwMode="auto">
          <a:xfrm>
            <a:off x="596900" y="4940300"/>
            <a:ext cx="6032500" cy="30480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Chalkboard"/>
              </a:rPr>
              <a:t>Click to edit Master text styles</a:t>
            </a:r>
          </a:p>
          <a:p>
            <a:pPr lvl="1"/>
            <a:r>
              <a:rPr lang="en-US" smtClean="0">
                <a:sym typeface="Chalkboard"/>
              </a:rPr>
              <a:t>Second level</a:t>
            </a:r>
          </a:p>
          <a:p>
            <a:pPr lvl="2"/>
            <a:r>
              <a:rPr lang="en-US" smtClean="0">
                <a:sym typeface="Chalkboard"/>
              </a:rPr>
              <a:t>Third level</a:t>
            </a:r>
          </a:p>
          <a:p>
            <a:pPr lvl="3"/>
            <a:r>
              <a:rPr lang="en-US" smtClean="0">
                <a:sym typeface="Chalkboard"/>
              </a:rPr>
              <a:t>Fourth level</a:t>
            </a:r>
          </a:p>
          <a:p>
            <a:pPr lvl="4"/>
            <a:r>
              <a:rPr lang="en-US" smtClean="0">
                <a:sym typeface="Chalkboard"/>
              </a:rPr>
              <a:t>Fifth level</a:t>
            </a:r>
          </a:p>
        </p:txBody>
      </p:sp>
      <p:sp>
        <p:nvSpPr>
          <p:cNvPr id="25603" name="Rectangle 2"/>
          <p:cNvSpPr>
            <a:spLocks noGrp="1" noChangeArrowheads="1"/>
          </p:cNvSpPr>
          <p:nvPr>
            <p:ph type="title"/>
          </p:nvPr>
        </p:nvSpPr>
        <p:spPr bwMode="auto">
          <a:xfrm>
            <a:off x="596900" y="1790700"/>
            <a:ext cx="6032500" cy="3048000"/>
          </a:xfrm>
          <a:prstGeom prst="rect">
            <a:avLst/>
          </a:prstGeom>
          <a:noFill/>
          <a:ln w="12700">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Chalkboard"/>
              </a:rPr>
              <a:t>Click to edit Master title style</a:t>
            </a:r>
          </a:p>
        </p:txBody>
      </p:sp>
      <p:sp>
        <p:nvSpPr>
          <p:cNvPr id="5123" name="Text Box 3"/>
          <p:cNvSpPr txBox="1">
            <a:spLocks noGrp="1" noChangeArrowheads="1"/>
          </p:cNvSpPr>
          <p:nvPr>
            <p:ph type="sldNum" sz="quarter" idx="4"/>
          </p:nvPr>
        </p:nvSpPr>
        <p:spPr bwMode="auto">
          <a:xfrm>
            <a:off x="6337300" y="9258300"/>
            <a:ext cx="328613" cy="3937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800">
                <a:solidFill>
                  <a:schemeClr val="tx1"/>
                </a:solidFill>
                <a:latin typeface="Chalkboard" charset="0"/>
                <a:ea typeface="ヒラギノ角ゴ ProN W3" charset="-128"/>
                <a:cs typeface="+mn-cs"/>
                <a:sym typeface="Chalkboard" charset="0"/>
              </a:defRPr>
            </a:lvl1pPr>
          </a:lstStyle>
          <a:p>
            <a:pPr>
              <a:defRPr/>
            </a:pPr>
            <a:fld id="{30C0045B-B78E-4F31-A945-4B2C2DC76D4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94" r:id="rId1"/>
    <p:sldLayoutId id="2147483693" r:id="rId2"/>
    <p:sldLayoutId id="2147483692" r:id="rId3"/>
    <p:sldLayoutId id="2147483691" r:id="rId4"/>
    <p:sldLayoutId id="2147483690" r:id="rId5"/>
    <p:sldLayoutId id="2147483689" r:id="rId6"/>
    <p:sldLayoutId id="2147483688" r:id="rId7"/>
    <p:sldLayoutId id="2147483687" r:id="rId8"/>
    <p:sldLayoutId id="2147483686" r:id="rId9"/>
    <p:sldLayoutId id="2147483685" r:id="rId10"/>
    <p:sldLayoutId id="2147483684" r:id="rId11"/>
  </p:sldLayoutIdLst>
  <p:transition/>
  <p:hf sldNum="0" hdr="0" ftr="0" dt="0"/>
  <p:txStyles>
    <p:titleStyle>
      <a:lvl1pPr algn="ctr" rtl="0" eaLnBrk="0" fontAlgn="base" hangingPunct="0">
        <a:spcBef>
          <a:spcPct val="0"/>
        </a:spcBef>
        <a:spcAft>
          <a:spcPct val="0"/>
        </a:spcAft>
        <a:defRPr sz="6000">
          <a:solidFill>
            <a:schemeClr val="tx1"/>
          </a:solidFill>
          <a:latin typeface="+mj-lt"/>
          <a:ea typeface="+mj-ea"/>
          <a:cs typeface="+mj-cs"/>
          <a:sym typeface="Chalkboard"/>
        </a:defRPr>
      </a:lvl1pPr>
      <a:lvl2pPr algn="ctr" rtl="0" eaLnBrk="0" fontAlgn="base" hangingPunct="0">
        <a:spcBef>
          <a:spcPct val="0"/>
        </a:spcBef>
        <a:spcAft>
          <a:spcPct val="0"/>
        </a:spcAft>
        <a:defRPr sz="6000">
          <a:solidFill>
            <a:schemeClr val="tx1"/>
          </a:solidFill>
          <a:latin typeface="Chalkboard" pitchFamily="30" charset="0"/>
          <a:ea typeface="ヒラギノ角ゴ ProN W3" pitchFamily="30" charset="-128"/>
          <a:cs typeface="ヒラギノ角ゴ ProN W3" pitchFamily="30" charset="-128"/>
          <a:sym typeface="Chalkboard"/>
        </a:defRPr>
      </a:lvl2pPr>
      <a:lvl3pPr algn="ctr" rtl="0" eaLnBrk="0" fontAlgn="base" hangingPunct="0">
        <a:spcBef>
          <a:spcPct val="0"/>
        </a:spcBef>
        <a:spcAft>
          <a:spcPct val="0"/>
        </a:spcAft>
        <a:defRPr sz="6000">
          <a:solidFill>
            <a:schemeClr val="tx1"/>
          </a:solidFill>
          <a:latin typeface="Chalkboard" pitchFamily="30" charset="0"/>
          <a:ea typeface="ヒラギノ角ゴ ProN W3" pitchFamily="30" charset="-128"/>
          <a:cs typeface="ヒラギノ角ゴ ProN W3" pitchFamily="30" charset="-128"/>
          <a:sym typeface="Chalkboard"/>
        </a:defRPr>
      </a:lvl3pPr>
      <a:lvl4pPr algn="ctr" rtl="0" eaLnBrk="0" fontAlgn="base" hangingPunct="0">
        <a:spcBef>
          <a:spcPct val="0"/>
        </a:spcBef>
        <a:spcAft>
          <a:spcPct val="0"/>
        </a:spcAft>
        <a:defRPr sz="6000">
          <a:solidFill>
            <a:schemeClr val="tx1"/>
          </a:solidFill>
          <a:latin typeface="Chalkboard" pitchFamily="30" charset="0"/>
          <a:ea typeface="ヒラギノ角ゴ ProN W3" pitchFamily="30" charset="-128"/>
          <a:cs typeface="ヒラギノ角ゴ ProN W3" pitchFamily="30" charset="-128"/>
          <a:sym typeface="Chalkboard"/>
        </a:defRPr>
      </a:lvl4pPr>
      <a:lvl5pPr algn="ctr" rtl="0" eaLnBrk="0" fontAlgn="base" hangingPunct="0">
        <a:spcBef>
          <a:spcPct val="0"/>
        </a:spcBef>
        <a:spcAft>
          <a:spcPct val="0"/>
        </a:spcAft>
        <a:defRPr sz="6000">
          <a:solidFill>
            <a:schemeClr val="tx1"/>
          </a:solidFill>
          <a:latin typeface="Chalkboard" pitchFamily="30" charset="0"/>
          <a:ea typeface="ヒラギノ角ゴ ProN W3" pitchFamily="30" charset="-128"/>
          <a:cs typeface="ヒラギノ角ゴ ProN W3" pitchFamily="30" charset="-128"/>
          <a:sym typeface="Chalkboard"/>
        </a:defRPr>
      </a:lvl5pPr>
      <a:lvl6pPr marL="457200" algn="ctr" rtl="0" fontAlgn="base">
        <a:spcBef>
          <a:spcPct val="0"/>
        </a:spcBef>
        <a:spcAft>
          <a:spcPct val="0"/>
        </a:spcAft>
        <a:defRPr sz="6000">
          <a:solidFill>
            <a:schemeClr val="tx1"/>
          </a:solidFill>
          <a:latin typeface="Chalkboard" pitchFamily="30" charset="0"/>
          <a:ea typeface="ヒラギノ角ゴ ProN W3" pitchFamily="30" charset="-128"/>
          <a:cs typeface="ヒラギノ角ゴ ProN W3" pitchFamily="30" charset="-128"/>
          <a:sym typeface="Chalkboard" pitchFamily="30" charset="0"/>
        </a:defRPr>
      </a:lvl6pPr>
      <a:lvl7pPr marL="914400" algn="ctr" rtl="0" fontAlgn="base">
        <a:spcBef>
          <a:spcPct val="0"/>
        </a:spcBef>
        <a:spcAft>
          <a:spcPct val="0"/>
        </a:spcAft>
        <a:defRPr sz="6000">
          <a:solidFill>
            <a:schemeClr val="tx1"/>
          </a:solidFill>
          <a:latin typeface="Chalkboard" pitchFamily="30" charset="0"/>
          <a:ea typeface="ヒラギノ角ゴ ProN W3" pitchFamily="30" charset="-128"/>
          <a:cs typeface="ヒラギノ角ゴ ProN W3" pitchFamily="30" charset="-128"/>
          <a:sym typeface="Chalkboard" pitchFamily="30" charset="0"/>
        </a:defRPr>
      </a:lvl7pPr>
      <a:lvl8pPr marL="1371600" algn="ctr" rtl="0" fontAlgn="base">
        <a:spcBef>
          <a:spcPct val="0"/>
        </a:spcBef>
        <a:spcAft>
          <a:spcPct val="0"/>
        </a:spcAft>
        <a:defRPr sz="6000">
          <a:solidFill>
            <a:schemeClr val="tx1"/>
          </a:solidFill>
          <a:latin typeface="Chalkboard" pitchFamily="30" charset="0"/>
          <a:ea typeface="ヒラギノ角ゴ ProN W3" pitchFamily="30" charset="-128"/>
          <a:cs typeface="ヒラギノ角ゴ ProN W3" pitchFamily="30" charset="-128"/>
          <a:sym typeface="Chalkboard" pitchFamily="30" charset="0"/>
        </a:defRPr>
      </a:lvl8pPr>
      <a:lvl9pPr marL="1828800" algn="ctr" rtl="0" fontAlgn="base">
        <a:spcBef>
          <a:spcPct val="0"/>
        </a:spcBef>
        <a:spcAft>
          <a:spcPct val="0"/>
        </a:spcAft>
        <a:defRPr sz="6000">
          <a:solidFill>
            <a:schemeClr val="tx1"/>
          </a:solidFill>
          <a:latin typeface="Chalkboard" pitchFamily="30" charset="0"/>
          <a:ea typeface="ヒラギノ角ゴ ProN W3" pitchFamily="30" charset="-128"/>
          <a:cs typeface="ヒラギノ角ゴ ProN W3" pitchFamily="30" charset="-128"/>
          <a:sym typeface="Chalkboard" pitchFamily="30" charset="0"/>
        </a:defRPr>
      </a:lvl9pPr>
    </p:titleStyle>
    <p:bodyStyle>
      <a:lvl1pPr marL="342900" indent="-342900" algn="ctr" rtl="0" eaLnBrk="0" fontAlgn="base" hangingPunct="0">
        <a:spcBef>
          <a:spcPct val="0"/>
        </a:spcBef>
        <a:spcAft>
          <a:spcPct val="0"/>
        </a:spcAft>
        <a:buChar char="•"/>
        <a:defRPr sz="3200">
          <a:solidFill>
            <a:schemeClr val="tx1"/>
          </a:solidFill>
          <a:latin typeface="+mn-lt"/>
          <a:ea typeface="+mn-ea"/>
          <a:cs typeface="+mn-cs"/>
          <a:sym typeface="Chalkboard"/>
        </a:defRPr>
      </a:lvl1pPr>
      <a:lvl2pPr marL="742950" indent="-285750" algn="ctr" rtl="0" eaLnBrk="0" fontAlgn="base" hangingPunct="0">
        <a:spcBef>
          <a:spcPct val="0"/>
        </a:spcBef>
        <a:spcAft>
          <a:spcPct val="0"/>
        </a:spcAft>
        <a:buChar char="–"/>
        <a:defRPr sz="3200">
          <a:solidFill>
            <a:schemeClr val="tx1"/>
          </a:solidFill>
          <a:latin typeface="+mn-lt"/>
          <a:ea typeface="+mn-ea"/>
          <a:cs typeface="+mn-cs"/>
          <a:sym typeface="Chalkboard"/>
        </a:defRPr>
      </a:lvl2pPr>
      <a:lvl3pPr marL="1143000" indent="-228600" algn="ctr" rtl="0" eaLnBrk="0" fontAlgn="base" hangingPunct="0">
        <a:spcBef>
          <a:spcPct val="0"/>
        </a:spcBef>
        <a:spcAft>
          <a:spcPct val="0"/>
        </a:spcAft>
        <a:buChar char="•"/>
        <a:defRPr sz="3200">
          <a:solidFill>
            <a:schemeClr val="tx1"/>
          </a:solidFill>
          <a:latin typeface="+mn-lt"/>
          <a:ea typeface="+mn-ea"/>
          <a:cs typeface="+mn-cs"/>
          <a:sym typeface="Chalkboard"/>
        </a:defRPr>
      </a:lvl3pPr>
      <a:lvl4pPr marL="1600200" indent="-228600" algn="ctr" rtl="0" eaLnBrk="0" fontAlgn="base" hangingPunct="0">
        <a:spcBef>
          <a:spcPct val="0"/>
        </a:spcBef>
        <a:spcAft>
          <a:spcPct val="0"/>
        </a:spcAft>
        <a:buChar char="–"/>
        <a:defRPr sz="3200">
          <a:solidFill>
            <a:schemeClr val="tx1"/>
          </a:solidFill>
          <a:latin typeface="+mn-lt"/>
          <a:ea typeface="+mn-ea"/>
          <a:cs typeface="+mn-cs"/>
          <a:sym typeface="Chalkboard"/>
        </a:defRPr>
      </a:lvl4pPr>
      <a:lvl5pPr marL="2057400" indent="-228600" algn="ctr" rtl="0" eaLnBrk="0" fontAlgn="base" hangingPunct="0">
        <a:spcBef>
          <a:spcPct val="0"/>
        </a:spcBef>
        <a:spcAft>
          <a:spcPct val="0"/>
        </a:spcAft>
        <a:buChar char="»"/>
        <a:defRPr sz="3200">
          <a:solidFill>
            <a:schemeClr val="tx1"/>
          </a:solidFill>
          <a:latin typeface="+mn-lt"/>
          <a:ea typeface="+mn-ea"/>
          <a:cs typeface="+mn-cs"/>
          <a:sym typeface="Chalkboard"/>
        </a:defRPr>
      </a:lvl5pPr>
      <a:lvl6pPr marL="457200" algn="ctr" rtl="0" fontAlgn="base">
        <a:spcBef>
          <a:spcPct val="0"/>
        </a:spcBef>
        <a:spcAft>
          <a:spcPct val="0"/>
        </a:spcAft>
        <a:defRPr sz="3200">
          <a:solidFill>
            <a:schemeClr val="tx1"/>
          </a:solidFill>
          <a:latin typeface="+mn-lt"/>
          <a:ea typeface="+mn-ea"/>
          <a:cs typeface="+mn-cs"/>
          <a:sym typeface="Chalkboard" pitchFamily="30" charset="0"/>
        </a:defRPr>
      </a:lvl6pPr>
      <a:lvl7pPr marL="914400" algn="ctr" rtl="0" fontAlgn="base">
        <a:spcBef>
          <a:spcPct val="0"/>
        </a:spcBef>
        <a:spcAft>
          <a:spcPct val="0"/>
        </a:spcAft>
        <a:defRPr sz="3200">
          <a:solidFill>
            <a:schemeClr val="tx1"/>
          </a:solidFill>
          <a:latin typeface="+mn-lt"/>
          <a:ea typeface="+mn-ea"/>
          <a:cs typeface="+mn-cs"/>
          <a:sym typeface="Chalkboard" pitchFamily="30" charset="0"/>
        </a:defRPr>
      </a:lvl7pPr>
      <a:lvl8pPr marL="1371600" algn="ctr" rtl="0" fontAlgn="base">
        <a:spcBef>
          <a:spcPct val="0"/>
        </a:spcBef>
        <a:spcAft>
          <a:spcPct val="0"/>
        </a:spcAft>
        <a:defRPr sz="3200">
          <a:solidFill>
            <a:schemeClr val="tx1"/>
          </a:solidFill>
          <a:latin typeface="+mn-lt"/>
          <a:ea typeface="+mn-ea"/>
          <a:cs typeface="+mn-cs"/>
          <a:sym typeface="Chalkboard" pitchFamily="30" charset="0"/>
        </a:defRPr>
      </a:lvl8pPr>
      <a:lvl9pPr marL="1828800" algn="ctr" rtl="0" fontAlgn="base">
        <a:spcBef>
          <a:spcPct val="0"/>
        </a:spcBef>
        <a:spcAft>
          <a:spcPct val="0"/>
        </a:spcAft>
        <a:defRPr sz="3200">
          <a:solidFill>
            <a:schemeClr val="tx1"/>
          </a:solidFill>
          <a:latin typeface="+mn-lt"/>
          <a:ea typeface="+mn-ea"/>
          <a:cs typeface="+mn-cs"/>
          <a:sym typeface="Chalkboard" pitchFamily="3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bwMode="auto">
          <a:xfrm>
            <a:off x="1270000" y="203200"/>
            <a:ext cx="10464800" cy="25400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Chalkboard"/>
              </a:rPr>
              <a:t>Click to edit Master title style</a:t>
            </a:r>
          </a:p>
        </p:txBody>
      </p:sp>
      <p:sp>
        <p:nvSpPr>
          <p:cNvPr id="6146" name="Text Box 2"/>
          <p:cNvSpPr txBox="1">
            <a:spLocks noGrp="1" noChangeArrowheads="1"/>
          </p:cNvSpPr>
          <p:nvPr>
            <p:ph type="sldNum" sz="quarter" idx="4"/>
          </p:nvPr>
        </p:nvSpPr>
        <p:spPr bwMode="auto">
          <a:xfrm>
            <a:off x="6337300" y="9258300"/>
            <a:ext cx="328613" cy="3937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800">
                <a:solidFill>
                  <a:schemeClr val="tx1"/>
                </a:solidFill>
                <a:latin typeface="Chalkboard" charset="0"/>
                <a:ea typeface="ヒラギノ角ゴ ProN W3" charset="-128"/>
                <a:cs typeface="+mn-cs"/>
                <a:sym typeface="Chalkboard" charset="0"/>
              </a:defRPr>
            </a:lvl1pPr>
          </a:lstStyle>
          <a:p>
            <a:pPr>
              <a:defRPr/>
            </a:pPr>
            <a:fld id="{DCC73138-E641-4F56-9EEE-12B3C3DDA69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05" r:id="rId1"/>
    <p:sldLayoutId id="2147483704" r:id="rId2"/>
    <p:sldLayoutId id="2147483703" r:id="rId3"/>
    <p:sldLayoutId id="2147483702" r:id="rId4"/>
    <p:sldLayoutId id="2147483701" r:id="rId5"/>
    <p:sldLayoutId id="2147483700" r:id="rId6"/>
    <p:sldLayoutId id="2147483699" r:id="rId7"/>
    <p:sldLayoutId id="2147483698" r:id="rId8"/>
    <p:sldLayoutId id="2147483697" r:id="rId9"/>
    <p:sldLayoutId id="2147483696" r:id="rId10"/>
    <p:sldLayoutId id="2147483695" r:id="rId11"/>
  </p:sldLayoutIdLst>
  <p:transition/>
  <p:hf sldNum="0" hdr="0" ftr="0" dt="0"/>
  <p:txStyles>
    <p:titleStyle>
      <a:lvl1pPr algn="ctr" rtl="0" eaLnBrk="0" fontAlgn="base" hangingPunct="0">
        <a:spcBef>
          <a:spcPct val="0"/>
        </a:spcBef>
        <a:spcAft>
          <a:spcPct val="0"/>
        </a:spcAft>
        <a:defRPr sz="7200">
          <a:solidFill>
            <a:schemeClr val="tx1"/>
          </a:solidFill>
          <a:latin typeface="+mj-lt"/>
          <a:ea typeface="+mj-ea"/>
          <a:cs typeface="+mj-cs"/>
          <a:sym typeface="Chalkboard"/>
        </a:defRPr>
      </a:lvl1pPr>
      <a:lvl2pPr algn="ctr" rtl="0" eaLnBrk="0" fontAlgn="base" hangingPunct="0">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a:defRPr>
      </a:lvl2pPr>
      <a:lvl3pPr algn="ctr" rtl="0" eaLnBrk="0" fontAlgn="base" hangingPunct="0">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a:defRPr>
      </a:lvl3pPr>
      <a:lvl4pPr algn="ctr" rtl="0" eaLnBrk="0" fontAlgn="base" hangingPunct="0">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a:defRPr>
      </a:lvl4pPr>
      <a:lvl5pPr algn="ctr" rtl="0" eaLnBrk="0" fontAlgn="base" hangingPunct="0">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a:defRPr>
      </a:lvl5pPr>
      <a:lvl6pPr marL="457200" algn="ctr" rtl="0" fontAlgn="base">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pitchFamily="30" charset="0"/>
        </a:defRPr>
      </a:lvl6pPr>
      <a:lvl7pPr marL="914400" algn="ctr" rtl="0" fontAlgn="base">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pitchFamily="30" charset="0"/>
        </a:defRPr>
      </a:lvl7pPr>
      <a:lvl8pPr marL="1371600" algn="ctr" rtl="0" fontAlgn="base">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pitchFamily="30" charset="0"/>
        </a:defRPr>
      </a:lvl8pPr>
      <a:lvl9pPr marL="1828800" algn="ctr" rtl="0" fontAlgn="base">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pitchFamily="30" charset="0"/>
        </a:defRPr>
      </a:lvl9pPr>
    </p:titleStyle>
    <p:bodyStyle>
      <a:lvl1pPr marL="892175" indent="-434975" algn="l" rtl="0" eaLnBrk="0" fontAlgn="base" hangingPunct="0">
        <a:spcBef>
          <a:spcPts val="3000"/>
        </a:spcBef>
        <a:spcAft>
          <a:spcPct val="0"/>
        </a:spcAft>
        <a:buSzPct val="66000"/>
        <a:buChar char="•"/>
        <a:defRPr sz="3600">
          <a:solidFill>
            <a:schemeClr val="tx1"/>
          </a:solidFill>
          <a:latin typeface="+mn-lt"/>
          <a:ea typeface="+mn-ea"/>
          <a:cs typeface="+mn-cs"/>
          <a:sym typeface="Chalkboard"/>
        </a:defRPr>
      </a:lvl1pPr>
      <a:lvl2pPr marL="1438275" indent="-434975" algn="l" rtl="0" eaLnBrk="0" fontAlgn="base" hangingPunct="0">
        <a:spcBef>
          <a:spcPts val="3000"/>
        </a:spcBef>
        <a:spcAft>
          <a:spcPct val="0"/>
        </a:spcAft>
        <a:buSzPct val="66000"/>
        <a:buChar char="•"/>
        <a:defRPr sz="3600">
          <a:solidFill>
            <a:schemeClr val="tx1"/>
          </a:solidFill>
          <a:latin typeface="+mn-lt"/>
          <a:ea typeface="+mn-ea"/>
          <a:cs typeface="+mn-cs"/>
          <a:sym typeface="Chalkboard"/>
        </a:defRPr>
      </a:lvl2pPr>
      <a:lvl3pPr marL="1971675" indent="-434975" algn="l" rtl="0" eaLnBrk="0" fontAlgn="base" hangingPunct="0">
        <a:spcBef>
          <a:spcPts val="3000"/>
        </a:spcBef>
        <a:spcAft>
          <a:spcPct val="0"/>
        </a:spcAft>
        <a:buSzPct val="66000"/>
        <a:buChar char="•"/>
        <a:defRPr sz="3600">
          <a:solidFill>
            <a:schemeClr val="tx1"/>
          </a:solidFill>
          <a:latin typeface="+mn-lt"/>
          <a:ea typeface="+mn-ea"/>
          <a:cs typeface="+mn-cs"/>
          <a:sym typeface="Chalkboard"/>
        </a:defRPr>
      </a:lvl3pPr>
      <a:lvl4pPr marL="2543175" indent="-434975" algn="l" rtl="0" eaLnBrk="0" fontAlgn="base" hangingPunct="0">
        <a:spcBef>
          <a:spcPts val="3000"/>
        </a:spcBef>
        <a:spcAft>
          <a:spcPct val="0"/>
        </a:spcAft>
        <a:buSzPct val="66000"/>
        <a:buChar char="•"/>
        <a:defRPr sz="3600">
          <a:solidFill>
            <a:schemeClr val="tx1"/>
          </a:solidFill>
          <a:latin typeface="+mn-lt"/>
          <a:ea typeface="+mn-ea"/>
          <a:cs typeface="+mn-cs"/>
          <a:sym typeface="Chalkboard"/>
        </a:defRPr>
      </a:lvl4pPr>
      <a:lvl5pPr marL="3127375" indent="-434975" algn="l" rtl="0" eaLnBrk="0" fontAlgn="base" hangingPunct="0">
        <a:spcBef>
          <a:spcPts val="3000"/>
        </a:spcBef>
        <a:spcAft>
          <a:spcPct val="0"/>
        </a:spcAft>
        <a:buSzPct val="66000"/>
        <a:buChar char="•"/>
        <a:defRPr sz="3600">
          <a:solidFill>
            <a:schemeClr val="tx1"/>
          </a:solidFill>
          <a:latin typeface="+mn-lt"/>
          <a:ea typeface="+mn-ea"/>
          <a:cs typeface="+mn-cs"/>
          <a:sym typeface="Chalkboard"/>
        </a:defRPr>
      </a:lvl5pPr>
      <a:lvl6pPr marL="3584575" indent="-434975" algn="l" rtl="0" fontAlgn="base">
        <a:spcBef>
          <a:spcPts val="3000"/>
        </a:spcBef>
        <a:spcAft>
          <a:spcPct val="0"/>
        </a:spcAft>
        <a:buSzPct val="66000"/>
        <a:buChar char="•"/>
        <a:defRPr sz="3600">
          <a:solidFill>
            <a:schemeClr val="tx1"/>
          </a:solidFill>
          <a:latin typeface="+mn-lt"/>
          <a:ea typeface="+mn-ea"/>
          <a:cs typeface="+mn-cs"/>
          <a:sym typeface="Chalkboard" pitchFamily="30" charset="0"/>
        </a:defRPr>
      </a:lvl6pPr>
      <a:lvl7pPr marL="4041775" indent="-434975" algn="l" rtl="0" fontAlgn="base">
        <a:spcBef>
          <a:spcPts val="3000"/>
        </a:spcBef>
        <a:spcAft>
          <a:spcPct val="0"/>
        </a:spcAft>
        <a:buSzPct val="66000"/>
        <a:buChar char="•"/>
        <a:defRPr sz="3600">
          <a:solidFill>
            <a:schemeClr val="tx1"/>
          </a:solidFill>
          <a:latin typeface="+mn-lt"/>
          <a:ea typeface="+mn-ea"/>
          <a:cs typeface="+mn-cs"/>
          <a:sym typeface="Chalkboard" pitchFamily="30" charset="0"/>
        </a:defRPr>
      </a:lvl7pPr>
      <a:lvl8pPr marL="4498975" indent="-434975" algn="l" rtl="0" fontAlgn="base">
        <a:spcBef>
          <a:spcPts val="3000"/>
        </a:spcBef>
        <a:spcAft>
          <a:spcPct val="0"/>
        </a:spcAft>
        <a:buSzPct val="66000"/>
        <a:buChar char="•"/>
        <a:defRPr sz="3600">
          <a:solidFill>
            <a:schemeClr val="tx1"/>
          </a:solidFill>
          <a:latin typeface="+mn-lt"/>
          <a:ea typeface="+mn-ea"/>
          <a:cs typeface="+mn-cs"/>
          <a:sym typeface="Chalkboard" pitchFamily="30" charset="0"/>
        </a:defRPr>
      </a:lvl8pPr>
      <a:lvl9pPr marL="4956175" indent="-434975" algn="l" rtl="0" fontAlgn="base">
        <a:spcBef>
          <a:spcPts val="3000"/>
        </a:spcBef>
        <a:spcAft>
          <a:spcPct val="0"/>
        </a:spcAft>
        <a:buSzPct val="66000"/>
        <a:buChar char="•"/>
        <a:defRPr sz="3600">
          <a:solidFill>
            <a:schemeClr val="tx1"/>
          </a:solidFill>
          <a:latin typeface="+mn-lt"/>
          <a:ea typeface="+mn-ea"/>
          <a:cs typeface="+mn-cs"/>
          <a:sym typeface="Chalkboard" pitchFamily="3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69" name="Text Box 1"/>
          <p:cNvSpPr txBox="1">
            <a:spLocks noGrp="1" noChangeArrowheads="1"/>
          </p:cNvSpPr>
          <p:nvPr>
            <p:ph type="sldNum" sz="quarter" idx="4"/>
          </p:nvPr>
        </p:nvSpPr>
        <p:spPr bwMode="auto">
          <a:xfrm>
            <a:off x="6337300" y="9258300"/>
            <a:ext cx="328613" cy="3937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800">
                <a:solidFill>
                  <a:schemeClr val="tx1"/>
                </a:solidFill>
                <a:latin typeface="Chalkboard" charset="0"/>
                <a:ea typeface="ヒラギノ角ゴ ProN W3" charset="-128"/>
                <a:cs typeface="+mn-cs"/>
                <a:sym typeface="Chalkboard" charset="0"/>
              </a:defRPr>
            </a:lvl1pPr>
          </a:lstStyle>
          <a:p>
            <a:pPr>
              <a:defRPr/>
            </a:pPr>
            <a:fld id="{8DB23B46-B87B-471E-A2EB-440958DE539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16" r:id="rId1"/>
    <p:sldLayoutId id="2147483715" r:id="rId2"/>
    <p:sldLayoutId id="2147483714" r:id="rId3"/>
    <p:sldLayoutId id="2147483713" r:id="rId4"/>
    <p:sldLayoutId id="2147483712" r:id="rId5"/>
    <p:sldLayoutId id="2147483711" r:id="rId6"/>
    <p:sldLayoutId id="2147483710" r:id="rId7"/>
    <p:sldLayoutId id="2147483709" r:id="rId8"/>
    <p:sldLayoutId id="2147483708" r:id="rId9"/>
    <p:sldLayoutId id="2147483707" r:id="rId10"/>
    <p:sldLayoutId id="2147483706" r:id="rId11"/>
  </p:sldLayoutIdLst>
  <p:transition/>
  <p:hf sldNum="0" hdr="0" ftr="0" dt="0"/>
  <p:txStyles>
    <p:titleStyle>
      <a:lvl1pPr algn="ctr" rtl="0" eaLnBrk="0" fontAlgn="base" hangingPunct="0">
        <a:spcBef>
          <a:spcPct val="0"/>
        </a:spcBef>
        <a:spcAft>
          <a:spcPct val="0"/>
        </a:spcAft>
        <a:defRPr sz="7200">
          <a:solidFill>
            <a:schemeClr val="tx1"/>
          </a:solidFill>
          <a:latin typeface="+mj-lt"/>
          <a:ea typeface="+mj-ea"/>
          <a:cs typeface="+mj-cs"/>
          <a:sym typeface="Chalkboard"/>
        </a:defRPr>
      </a:lvl1pPr>
      <a:lvl2pPr algn="ctr" rtl="0" eaLnBrk="0" fontAlgn="base" hangingPunct="0">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a:defRPr>
      </a:lvl2pPr>
      <a:lvl3pPr algn="ctr" rtl="0" eaLnBrk="0" fontAlgn="base" hangingPunct="0">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a:defRPr>
      </a:lvl3pPr>
      <a:lvl4pPr algn="ctr" rtl="0" eaLnBrk="0" fontAlgn="base" hangingPunct="0">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a:defRPr>
      </a:lvl4pPr>
      <a:lvl5pPr algn="ctr" rtl="0" eaLnBrk="0" fontAlgn="base" hangingPunct="0">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a:defRPr>
      </a:lvl5pPr>
      <a:lvl6pPr marL="457200" algn="ctr" rtl="0" fontAlgn="base">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pitchFamily="30" charset="0"/>
        </a:defRPr>
      </a:lvl6pPr>
      <a:lvl7pPr marL="914400" algn="ctr" rtl="0" fontAlgn="base">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pitchFamily="30" charset="0"/>
        </a:defRPr>
      </a:lvl7pPr>
      <a:lvl8pPr marL="1371600" algn="ctr" rtl="0" fontAlgn="base">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pitchFamily="30" charset="0"/>
        </a:defRPr>
      </a:lvl8pPr>
      <a:lvl9pPr marL="1828800" algn="ctr" rtl="0" fontAlgn="base">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pitchFamily="30" charset="0"/>
        </a:defRPr>
      </a:lvl9pPr>
    </p:titleStyle>
    <p:bodyStyle>
      <a:lvl1pPr marL="892175" indent="-434975" algn="l" rtl="0" eaLnBrk="0" fontAlgn="base" hangingPunct="0">
        <a:spcBef>
          <a:spcPts val="3000"/>
        </a:spcBef>
        <a:spcAft>
          <a:spcPct val="0"/>
        </a:spcAft>
        <a:buSzPct val="66000"/>
        <a:buChar char="•"/>
        <a:defRPr sz="3600">
          <a:solidFill>
            <a:schemeClr val="tx1"/>
          </a:solidFill>
          <a:latin typeface="+mn-lt"/>
          <a:ea typeface="+mn-ea"/>
          <a:cs typeface="+mn-cs"/>
          <a:sym typeface="Chalkboard"/>
        </a:defRPr>
      </a:lvl1pPr>
      <a:lvl2pPr marL="1438275" indent="-434975" algn="l" rtl="0" eaLnBrk="0" fontAlgn="base" hangingPunct="0">
        <a:spcBef>
          <a:spcPts val="3000"/>
        </a:spcBef>
        <a:spcAft>
          <a:spcPct val="0"/>
        </a:spcAft>
        <a:buSzPct val="66000"/>
        <a:buChar char="•"/>
        <a:defRPr sz="3600">
          <a:solidFill>
            <a:schemeClr val="tx1"/>
          </a:solidFill>
          <a:latin typeface="+mn-lt"/>
          <a:ea typeface="+mn-ea"/>
          <a:cs typeface="+mn-cs"/>
          <a:sym typeface="Chalkboard"/>
        </a:defRPr>
      </a:lvl2pPr>
      <a:lvl3pPr marL="1971675" indent="-434975" algn="l" rtl="0" eaLnBrk="0" fontAlgn="base" hangingPunct="0">
        <a:spcBef>
          <a:spcPts val="3000"/>
        </a:spcBef>
        <a:spcAft>
          <a:spcPct val="0"/>
        </a:spcAft>
        <a:buSzPct val="66000"/>
        <a:buChar char="•"/>
        <a:defRPr sz="3600">
          <a:solidFill>
            <a:schemeClr val="tx1"/>
          </a:solidFill>
          <a:latin typeface="+mn-lt"/>
          <a:ea typeface="+mn-ea"/>
          <a:cs typeface="+mn-cs"/>
          <a:sym typeface="Chalkboard"/>
        </a:defRPr>
      </a:lvl3pPr>
      <a:lvl4pPr marL="2543175" indent="-434975" algn="l" rtl="0" eaLnBrk="0" fontAlgn="base" hangingPunct="0">
        <a:spcBef>
          <a:spcPts val="3000"/>
        </a:spcBef>
        <a:spcAft>
          <a:spcPct val="0"/>
        </a:spcAft>
        <a:buSzPct val="66000"/>
        <a:buChar char="•"/>
        <a:defRPr sz="3600">
          <a:solidFill>
            <a:schemeClr val="tx1"/>
          </a:solidFill>
          <a:latin typeface="+mn-lt"/>
          <a:ea typeface="+mn-ea"/>
          <a:cs typeface="+mn-cs"/>
          <a:sym typeface="Chalkboard"/>
        </a:defRPr>
      </a:lvl4pPr>
      <a:lvl5pPr marL="3127375" indent="-434975" algn="l" rtl="0" eaLnBrk="0" fontAlgn="base" hangingPunct="0">
        <a:spcBef>
          <a:spcPts val="3000"/>
        </a:spcBef>
        <a:spcAft>
          <a:spcPct val="0"/>
        </a:spcAft>
        <a:buSzPct val="66000"/>
        <a:buChar char="•"/>
        <a:defRPr sz="3600">
          <a:solidFill>
            <a:schemeClr val="tx1"/>
          </a:solidFill>
          <a:latin typeface="+mn-lt"/>
          <a:ea typeface="+mn-ea"/>
          <a:cs typeface="+mn-cs"/>
          <a:sym typeface="Chalkboard"/>
        </a:defRPr>
      </a:lvl5pPr>
      <a:lvl6pPr marL="3584575" indent="-434975" algn="l" rtl="0" fontAlgn="base">
        <a:spcBef>
          <a:spcPts val="3000"/>
        </a:spcBef>
        <a:spcAft>
          <a:spcPct val="0"/>
        </a:spcAft>
        <a:buSzPct val="66000"/>
        <a:buChar char="•"/>
        <a:defRPr sz="3600">
          <a:solidFill>
            <a:schemeClr val="tx1"/>
          </a:solidFill>
          <a:latin typeface="+mn-lt"/>
          <a:ea typeface="+mn-ea"/>
          <a:cs typeface="+mn-cs"/>
          <a:sym typeface="Chalkboard" pitchFamily="30" charset="0"/>
        </a:defRPr>
      </a:lvl6pPr>
      <a:lvl7pPr marL="4041775" indent="-434975" algn="l" rtl="0" fontAlgn="base">
        <a:spcBef>
          <a:spcPts val="3000"/>
        </a:spcBef>
        <a:spcAft>
          <a:spcPct val="0"/>
        </a:spcAft>
        <a:buSzPct val="66000"/>
        <a:buChar char="•"/>
        <a:defRPr sz="3600">
          <a:solidFill>
            <a:schemeClr val="tx1"/>
          </a:solidFill>
          <a:latin typeface="+mn-lt"/>
          <a:ea typeface="+mn-ea"/>
          <a:cs typeface="+mn-cs"/>
          <a:sym typeface="Chalkboard" pitchFamily="30" charset="0"/>
        </a:defRPr>
      </a:lvl7pPr>
      <a:lvl8pPr marL="4498975" indent="-434975" algn="l" rtl="0" fontAlgn="base">
        <a:spcBef>
          <a:spcPts val="3000"/>
        </a:spcBef>
        <a:spcAft>
          <a:spcPct val="0"/>
        </a:spcAft>
        <a:buSzPct val="66000"/>
        <a:buChar char="•"/>
        <a:defRPr sz="3600">
          <a:solidFill>
            <a:schemeClr val="tx1"/>
          </a:solidFill>
          <a:latin typeface="+mn-lt"/>
          <a:ea typeface="+mn-ea"/>
          <a:cs typeface="+mn-cs"/>
          <a:sym typeface="Chalkboard" pitchFamily="30" charset="0"/>
        </a:defRPr>
      </a:lvl8pPr>
      <a:lvl9pPr marL="4956175" indent="-434975" algn="l" rtl="0" fontAlgn="base">
        <a:spcBef>
          <a:spcPts val="3000"/>
        </a:spcBef>
        <a:spcAft>
          <a:spcPct val="0"/>
        </a:spcAft>
        <a:buSzPct val="66000"/>
        <a:buChar char="•"/>
        <a:defRPr sz="3600">
          <a:solidFill>
            <a:schemeClr val="tx1"/>
          </a:solidFill>
          <a:latin typeface="+mn-lt"/>
          <a:ea typeface="+mn-ea"/>
          <a:cs typeface="+mn-cs"/>
          <a:sym typeface="Chalkboard" pitchFamily="3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1"/>
          <p:cNvSpPr>
            <a:spLocks noGrp="1" noChangeArrowheads="1"/>
          </p:cNvSpPr>
          <p:nvPr>
            <p:ph type="title"/>
          </p:nvPr>
        </p:nvSpPr>
        <p:spPr bwMode="auto">
          <a:xfrm>
            <a:off x="1270000" y="203200"/>
            <a:ext cx="10464800" cy="25400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Chalkboard"/>
              </a:rPr>
              <a:t>Click to edit Master title style</a:t>
            </a:r>
          </a:p>
        </p:txBody>
      </p:sp>
      <p:sp>
        <p:nvSpPr>
          <p:cNvPr id="62467" name="Rectangle 2"/>
          <p:cNvSpPr>
            <a:spLocks noGrp="1" noChangeArrowheads="1"/>
          </p:cNvSpPr>
          <p:nvPr>
            <p:ph type="body" idx="1"/>
          </p:nvPr>
        </p:nvSpPr>
        <p:spPr bwMode="auto">
          <a:xfrm>
            <a:off x="1270000" y="2946400"/>
            <a:ext cx="5105400" cy="57404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Chalkboard"/>
              </a:rPr>
              <a:t>Click to edit Master text styles</a:t>
            </a:r>
          </a:p>
          <a:p>
            <a:pPr lvl="1"/>
            <a:r>
              <a:rPr lang="en-US" smtClean="0">
                <a:sym typeface="Chalkboard"/>
              </a:rPr>
              <a:t>Second level</a:t>
            </a:r>
          </a:p>
          <a:p>
            <a:pPr lvl="2"/>
            <a:r>
              <a:rPr lang="en-US" smtClean="0">
                <a:sym typeface="Chalkboard"/>
              </a:rPr>
              <a:t>Third level</a:t>
            </a:r>
          </a:p>
          <a:p>
            <a:pPr lvl="3"/>
            <a:r>
              <a:rPr lang="en-US" smtClean="0">
                <a:sym typeface="Chalkboard"/>
              </a:rPr>
              <a:t>Fourth level</a:t>
            </a:r>
          </a:p>
          <a:p>
            <a:pPr lvl="4"/>
            <a:r>
              <a:rPr lang="en-US" smtClean="0">
                <a:sym typeface="Chalkboard"/>
              </a:rPr>
              <a:t>Fifth level</a:t>
            </a:r>
          </a:p>
        </p:txBody>
      </p:sp>
      <p:sp>
        <p:nvSpPr>
          <p:cNvPr id="8195" name="Text Box 3"/>
          <p:cNvSpPr txBox="1">
            <a:spLocks noGrp="1" noChangeArrowheads="1"/>
          </p:cNvSpPr>
          <p:nvPr>
            <p:ph type="sldNum" sz="quarter" idx="4"/>
          </p:nvPr>
        </p:nvSpPr>
        <p:spPr bwMode="auto">
          <a:xfrm>
            <a:off x="6337300" y="9258300"/>
            <a:ext cx="328613" cy="3937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800">
                <a:solidFill>
                  <a:schemeClr val="tx1"/>
                </a:solidFill>
                <a:latin typeface="Chalkboard" charset="0"/>
                <a:ea typeface="ヒラギノ角ゴ ProN W3" charset="-128"/>
                <a:cs typeface="+mn-cs"/>
                <a:sym typeface="Chalkboard" charset="0"/>
              </a:defRPr>
            </a:lvl1pPr>
          </a:lstStyle>
          <a:p>
            <a:pPr>
              <a:defRPr/>
            </a:pPr>
            <a:fld id="{B1382992-344F-4DAA-8084-BBA58FCDDF4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27" r:id="rId1"/>
    <p:sldLayoutId id="2147483726" r:id="rId2"/>
    <p:sldLayoutId id="2147483725" r:id="rId3"/>
    <p:sldLayoutId id="2147483724" r:id="rId4"/>
    <p:sldLayoutId id="2147483723" r:id="rId5"/>
    <p:sldLayoutId id="2147483722" r:id="rId6"/>
    <p:sldLayoutId id="2147483721" r:id="rId7"/>
    <p:sldLayoutId id="2147483720" r:id="rId8"/>
    <p:sldLayoutId id="2147483719" r:id="rId9"/>
    <p:sldLayoutId id="2147483718" r:id="rId10"/>
    <p:sldLayoutId id="2147483717" r:id="rId11"/>
  </p:sldLayoutIdLst>
  <p:transition/>
  <p:hf sldNum="0" hdr="0" ftr="0" dt="0"/>
  <p:txStyles>
    <p:titleStyle>
      <a:lvl1pPr algn="ctr" rtl="0" eaLnBrk="0" fontAlgn="base" hangingPunct="0">
        <a:spcBef>
          <a:spcPct val="0"/>
        </a:spcBef>
        <a:spcAft>
          <a:spcPct val="0"/>
        </a:spcAft>
        <a:defRPr sz="7200">
          <a:solidFill>
            <a:schemeClr val="tx1"/>
          </a:solidFill>
          <a:latin typeface="+mj-lt"/>
          <a:ea typeface="+mj-ea"/>
          <a:cs typeface="+mj-cs"/>
          <a:sym typeface="Chalkboard"/>
        </a:defRPr>
      </a:lvl1pPr>
      <a:lvl2pPr algn="ctr" rtl="0" eaLnBrk="0" fontAlgn="base" hangingPunct="0">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a:defRPr>
      </a:lvl2pPr>
      <a:lvl3pPr algn="ctr" rtl="0" eaLnBrk="0" fontAlgn="base" hangingPunct="0">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a:defRPr>
      </a:lvl3pPr>
      <a:lvl4pPr algn="ctr" rtl="0" eaLnBrk="0" fontAlgn="base" hangingPunct="0">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a:defRPr>
      </a:lvl4pPr>
      <a:lvl5pPr algn="ctr" rtl="0" eaLnBrk="0" fontAlgn="base" hangingPunct="0">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a:defRPr>
      </a:lvl5pPr>
      <a:lvl6pPr marL="457200" algn="ctr" rtl="0" fontAlgn="base">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pitchFamily="30" charset="0"/>
        </a:defRPr>
      </a:lvl6pPr>
      <a:lvl7pPr marL="914400" algn="ctr" rtl="0" fontAlgn="base">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pitchFamily="30" charset="0"/>
        </a:defRPr>
      </a:lvl7pPr>
      <a:lvl8pPr marL="1371600" algn="ctr" rtl="0" fontAlgn="base">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pitchFamily="30" charset="0"/>
        </a:defRPr>
      </a:lvl8pPr>
      <a:lvl9pPr marL="1828800" algn="ctr" rtl="0" fontAlgn="base">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pitchFamily="30" charset="0"/>
        </a:defRPr>
      </a:lvl9pPr>
    </p:titleStyle>
    <p:bodyStyle>
      <a:lvl1pPr marL="812800" indent="-406400" algn="l" rtl="0" eaLnBrk="0" fontAlgn="base" hangingPunct="0">
        <a:spcBef>
          <a:spcPts val="3600"/>
        </a:spcBef>
        <a:spcAft>
          <a:spcPct val="0"/>
        </a:spcAft>
        <a:buSzPct val="66000"/>
        <a:buChar char="•"/>
        <a:defRPr sz="3200">
          <a:solidFill>
            <a:schemeClr val="tx1"/>
          </a:solidFill>
          <a:latin typeface="+mn-lt"/>
          <a:ea typeface="+mn-ea"/>
          <a:cs typeface="+mn-cs"/>
          <a:sym typeface="Chalkboard"/>
        </a:defRPr>
      </a:lvl1pPr>
      <a:lvl2pPr marL="1358900" indent="-406400" algn="l" rtl="0" eaLnBrk="0" fontAlgn="base" hangingPunct="0">
        <a:spcBef>
          <a:spcPts val="3600"/>
        </a:spcBef>
        <a:spcAft>
          <a:spcPct val="0"/>
        </a:spcAft>
        <a:buSzPct val="66000"/>
        <a:buChar char="•"/>
        <a:defRPr sz="3200">
          <a:solidFill>
            <a:schemeClr val="tx1"/>
          </a:solidFill>
          <a:latin typeface="+mn-lt"/>
          <a:ea typeface="+mn-ea"/>
          <a:cs typeface="+mn-cs"/>
          <a:sym typeface="Chalkboard"/>
        </a:defRPr>
      </a:lvl2pPr>
      <a:lvl3pPr marL="1892300" indent="-406400" algn="l" rtl="0" eaLnBrk="0" fontAlgn="base" hangingPunct="0">
        <a:spcBef>
          <a:spcPts val="3600"/>
        </a:spcBef>
        <a:spcAft>
          <a:spcPct val="0"/>
        </a:spcAft>
        <a:buSzPct val="66000"/>
        <a:buChar char="•"/>
        <a:defRPr sz="3200">
          <a:solidFill>
            <a:schemeClr val="tx1"/>
          </a:solidFill>
          <a:latin typeface="+mn-lt"/>
          <a:ea typeface="+mn-ea"/>
          <a:cs typeface="+mn-cs"/>
          <a:sym typeface="Chalkboard"/>
        </a:defRPr>
      </a:lvl3pPr>
      <a:lvl4pPr marL="2463800" indent="-406400" algn="l" rtl="0" eaLnBrk="0" fontAlgn="base" hangingPunct="0">
        <a:spcBef>
          <a:spcPts val="3600"/>
        </a:spcBef>
        <a:spcAft>
          <a:spcPct val="0"/>
        </a:spcAft>
        <a:buSzPct val="66000"/>
        <a:buChar char="•"/>
        <a:defRPr sz="3200">
          <a:solidFill>
            <a:schemeClr val="tx1"/>
          </a:solidFill>
          <a:latin typeface="+mn-lt"/>
          <a:ea typeface="+mn-ea"/>
          <a:cs typeface="+mn-cs"/>
          <a:sym typeface="Chalkboard"/>
        </a:defRPr>
      </a:lvl4pPr>
      <a:lvl5pPr marL="3048000" indent="-406400" algn="l" rtl="0" eaLnBrk="0" fontAlgn="base" hangingPunct="0">
        <a:spcBef>
          <a:spcPts val="3600"/>
        </a:spcBef>
        <a:spcAft>
          <a:spcPct val="0"/>
        </a:spcAft>
        <a:buSzPct val="66000"/>
        <a:buChar char="•"/>
        <a:defRPr sz="3200">
          <a:solidFill>
            <a:schemeClr val="tx1"/>
          </a:solidFill>
          <a:latin typeface="+mn-lt"/>
          <a:ea typeface="+mn-ea"/>
          <a:cs typeface="+mn-cs"/>
          <a:sym typeface="Chalkboard"/>
        </a:defRPr>
      </a:lvl5pPr>
      <a:lvl6pPr marL="3505200" indent="-406400" algn="l" rtl="0" fontAlgn="base">
        <a:spcBef>
          <a:spcPts val="3600"/>
        </a:spcBef>
        <a:spcAft>
          <a:spcPct val="0"/>
        </a:spcAft>
        <a:buSzPct val="66000"/>
        <a:buChar char="•"/>
        <a:defRPr sz="3200">
          <a:solidFill>
            <a:schemeClr val="tx1"/>
          </a:solidFill>
          <a:latin typeface="+mn-lt"/>
          <a:ea typeface="+mn-ea"/>
          <a:cs typeface="+mn-cs"/>
          <a:sym typeface="Chalkboard" pitchFamily="30" charset="0"/>
        </a:defRPr>
      </a:lvl6pPr>
      <a:lvl7pPr marL="3962400" indent="-406400" algn="l" rtl="0" fontAlgn="base">
        <a:spcBef>
          <a:spcPts val="3600"/>
        </a:spcBef>
        <a:spcAft>
          <a:spcPct val="0"/>
        </a:spcAft>
        <a:buSzPct val="66000"/>
        <a:buChar char="•"/>
        <a:defRPr sz="3200">
          <a:solidFill>
            <a:schemeClr val="tx1"/>
          </a:solidFill>
          <a:latin typeface="+mn-lt"/>
          <a:ea typeface="+mn-ea"/>
          <a:cs typeface="+mn-cs"/>
          <a:sym typeface="Chalkboard" pitchFamily="30" charset="0"/>
        </a:defRPr>
      </a:lvl7pPr>
      <a:lvl8pPr marL="4419600" indent="-406400" algn="l" rtl="0" fontAlgn="base">
        <a:spcBef>
          <a:spcPts val="3600"/>
        </a:spcBef>
        <a:spcAft>
          <a:spcPct val="0"/>
        </a:spcAft>
        <a:buSzPct val="66000"/>
        <a:buChar char="•"/>
        <a:defRPr sz="3200">
          <a:solidFill>
            <a:schemeClr val="tx1"/>
          </a:solidFill>
          <a:latin typeface="+mn-lt"/>
          <a:ea typeface="+mn-ea"/>
          <a:cs typeface="+mn-cs"/>
          <a:sym typeface="Chalkboard" pitchFamily="30" charset="0"/>
        </a:defRPr>
      </a:lvl8pPr>
      <a:lvl9pPr marL="4876800" indent="-406400" algn="l" rtl="0" fontAlgn="base">
        <a:spcBef>
          <a:spcPts val="3600"/>
        </a:spcBef>
        <a:spcAft>
          <a:spcPct val="0"/>
        </a:spcAft>
        <a:buSzPct val="66000"/>
        <a:buChar char="•"/>
        <a:defRPr sz="3200">
          <a:solidFill>
            <a:schemeClr val="tx1"/>
          </a:solidFill>
          <a:latin typeface="+mn-lt"/>
          <a:ea typeface="+mn-ea"/>
          <a:cs typeface="+mn-cs"/>
          <a:sym typeface="Chalkboard" pitchFamily="3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4754" name="Rectangle 1"/>
          <p:cNvSpPr>
            <a:spLocks noGrp="1" noChangeArrowheads="1"/>
          </p:cNvSpPr>
          <p:nvPr>
            <p:ph type="title"/>
          </p:nvPr>
        </p:nvSpPr>
        <p:spPr bwMode="auto">
          <a:xfrm>
            <a:off x="1270000" y="203200"/>
            <a:ext cx="10464800" cy="25400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Chalkboard"/>
              </a:rPr>
              <a:t>Click to edit Master title style</a:t>
            </a:r>
          </a:p>
        </p:txBody>
      </p:sp>
      <p:sp>
        <p:nvSpPr>
          <p:cNvPr id="74755" name="Rectangle 2"/>
          <p:cNvSpPr>
            <a:spLocks noGrp="1" noChangeArrowheads="1"/>
          </p:cNvSpPr>
          <p:nvPr>
            <p:ph type="body" idx="1"/>
          </p:nvPr>
        </p:nvSpPr>
        <p:spPr bwMode="auto">
          <a:xfrm>
            <a:off x="1270000" y="2946400"/>
            <a:ext cx="10464800" cy="57404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Chalkboard"/>
              </a:rPr>
              <a:t>Click to edit Master text styles</a:t>
            </a:r>
          </a:p>
          <a:p>
            <a:pPr lvl="1"/>
            <a:r>
              <a:rPr lang="en-US" smtClean="0">
                <a:sym typeface="Chalkboard"/>
              </a:rPr>
              <a:t>Second level</a:t>
            </a:r>
          </a:p>
          <a:p>
            <a:pPr lvl="2"/>
            <a:r>
              <a:rPr lang="en-US" smtClean="0">
                <a:sym typeface="Chalkboard"/>
              </a:rPr>
              <a:t>Third level</a:t>
            </a:r>
          </a:p>
          <a:p>
            <a:pPr lvl="3"/>
            <a:r>
              <a:rPr lang="en-US" smtClean="0">
                <a:sym typeface="Chalkboard"/>
              </a:rPr>
              <a:t>Fourth level</a:t>
            </a:r>
          </a:p>
          <a:p>
            <a:pPr lvl="4"/>
            <a:r>
              <a:rPr lang="en-US" smtClean="0">
                <a:sym typeface="Chalkboard"/>
              </a:rPr>
              <a:t>Fifth level</a:t>
            </a:r>
          </a:p>
        </p:txBody>
      </p:sp>
      <p:sp>
        <p:nvSpPr>
          <p:cNvPr id="9219" name="Text Box 3"/>
          <p:cNvSpPr txBox="1">
            <a:spLocks noGrp="1" noChangeArrowheads="1"/>
          </p:cNvSpPr>
          <p:nvPr>
            <p:ph type="sldNum" sz="quarter" idx="4"/>
          </p:nvPr>
        </p:nvSpPr>
        <p:spPr bwMode="auto">
          <a:xfrm>
            <a:off x="6337300" y="9258300"/>
            <a:ext cx="328613" cy="3937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800">
                <a:solidFill>
                  <a:schemeClr val="tx1"/>
                </a:solidFill>
                <a:latin typeface="Chalkboard" charset="0"/>
                <a:ea typeface="ヒラギノ角ゴ ProN W3" charset="-128"/>
                <a:cs typeface="+mn-cs"/>
                <a:sym typeface="Chalkboard" charset="0"/>
              </a:defRPr>
            </a:lvl1pPr>
          </a:lstStyle>
          <a:p>
            <a:pPr>
              <a:defRPr/>
            </a:pPr>
            <a:fld id="{DB1484E5-581C-49C9-8150-35AC1C37505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38" r:id="rId1"/>
    <p:sldLayoutId id="2147483737" r:id="rId2"/>
    <p:sldLayoutId id="2147483736" r:id="rId3"/>
    <p:sldLayoutId id="2147483735" r:id="rId4"/>
    <p:sldLayoutId id="2147483734" r:id="rId5"/>
    <p:sldLayoutId id="2147483733" r:id="rId6"/>
    <p:sldLayoutId id="2147483732" r:id="rId7"/>
    <p:sldLayoutId id="2147483731" r:id="rId8"/>
    <p:sldLayoutId id="2147483730" r:id="rId9"/>
    <p:sldLayoutId id="2147483729" r:id="rId10"/>
    <p:sldLayoutId id="2147483728" r:id="rId11"/>
  </p:sldLayoutIdLst>
  <p:transition/>
  <p:hf sldNum="0" hdr="0" ftr="0" dt="0"/>
  <p:txStyles>
    <p:titleStyle>
      <a:lvl1pPr algn="ctr" rtl="0" eaLnBrk="0" fontAlgn="base" hangingPunct="0">
        <a:spcBef>
          <a:spcPct val="0"/>
        </a:spcBef>
        <a:spcAft>
          <a:spcPct val="0"/>
        </a:spcAft>
        <a:defRPr sz="7200">
          <a:solidFill>
            <a:schemeClr val="tx1"/>
          </a:solidFill>
          <a:latin typeface="+mj-lt"/>
          <a:ea typeface="+mj-ea"/>
          <a:cs typeface="+mj-cs"/>
          <a:sym typeface="Chalkboard"/>
        </a:defRPr>
      </a:lvl1pPr>
      <a:lvl2pPr algn="ctr" rtl="0" eaLnBrk="0" fontAlgn="base" hangingPunct="0">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a:defRPr>
      </a:lvl2pPr>
      <a:lvl3pPr algn="ctr" rtl="0" eaLnBrk="0" fontAlgn="base" hangingPunct="0">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a:defRPr>
      </a:lvl3pPr>
      <a:lvl4pPr algn="ctr" rtl="0" eaLnBrk="0" fontAlgn="base" hangingPunct="0">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a:defRPr>
      </a:lvl4pPr>
      <a:lvl5pPr algn="ctr" rtl="0" eaLnBrk="0" fontAlgn="base" hangingPunct="0">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a:defRPr>
      </a:lvl5pPr>
      <a:lvl6pPr marL="457200" algn="ctr" rtl="0" fontAlgn="base">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pitchFamily="30" charset="0"/>
        </a:defRPr>
      </a:lvl6pPr>
      <a:lvl7pPr marL="914400" algn="ctr" rtl="0" fontAlgn="base">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pitchFamily="30" charset="0"/>
        </a:defRPr>
      </a:lvl7pPr>
      <a:lvl8pPr marL="1371600" algn="ctr" rtl="0" fontAlgn="base">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pitchFamily="30" charset="0"/>
        </a:defRPr>
      </a:lvl8pPr>
      <a:lvl9pPr marL="1828800" algn="ctr" rtl="0" fontAlgn="base">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pitchFamily="30" charset="0"/>
        </a:defRPr>
      </a:lvl9pPr>
    </p:titleStyle>
    <p:bodyStyle>
      <a:lvl1pPr marL="812800" indent="-406400" algn="l" rtl="0" eaLnBrk="0" fontAlgn="base" hangingPunct="0">
        <a:spcBef>
          <a:spcPts val="3600"/>
        </a:spcBef>
        <a:spcAft>
          <a:spcPct val="0"/>
        </a:spcAft>
        <a:buSzPct val="66000"/>
        <a:buChar char="•"/>
        <a:defRPr sz="3200">
          <a:solidFill>
            <a:schemeClr val="tx1"/>
          </a:solidFill>
          <a:latin typeface="+mn-lt"/>
          <a:ea typeface="+mn-ea"/>
          <a:cs typeface="+mn-cs"/>
          <a:sym typeface="Chalkboard"/>
        </a:defRPr>
      </a:lvl1pPr>
      <a:lvl2pPr marL="1358900" indent="-406400" algn="l" rtl="0" eaLnBrk="0" fontAlgn="base" hangingPunct="0">
        <a:spcBef>
          <a:spcPts val="3600"/>
        </a:spcBef>
        <a:spcAft>
          <a:spcPct val="0"/>
        </a:spcAft>
        <a:buSzPct val="66000"/>
        <a:buChar char="•"/>
        <a:defRPr sz="3200">
          <a:solidFill>
            <a:schemeClr val="tx1"/>
          </a:solidFill>
          <a:latin typeface="+mn-lt"/>
          <a:ea typeface="+mn-ea"/>
          <a:cs typeface="+mn-cs"/>
          <a:sym typeface="Chalkboard"/>
        </a:defRPr>
      </a:lvl2pPr>
      <a:lvl3pPr marL="1892300" indent="-406400" algn="l" rtl="0" eaLnBrk="0" fontAlgn="base" hangingPunct="0">
        <a:spcBef>
          <a:spcPts val="3600"/>
        </a:spcBef>
        <a:spcAft>
          <a:spcPct val="0"/>
        </a:spcAft>
        <a:buSzPct val="66000"/>
        <a:buChar char="•"/>
        <a:defRPr sz="3200">
          <a:solidFill>
            <a:schemeClr val="tx1"/>
          </a:solidFill>
          <a:latin typeface="+mn-lt"/>
          <a:ea typeface="+mn-ea"/>
          <a:cs typeface="+mn-cs"/>
          <a:sym typeface="Chalkboard"/>
        </a:defRPr>
      </a:lvl3pPr>
      <a:lvl4pPr marL="2463800" indent="-406400" algn="l" rtl="0" eaLnBrk="0" fontAlgn="base" hangingPunct="0">
        <a:spcBef>
          <a:spcPts val="3600"/>
        </a:spcBef>
        <a:spcAft>
          <a:spcPct val="0"/>
        </a:spcAft>
        <a:buSzPct val="66000"/>
        <a:buChar char="•"/>
        <a:defRPr sz="3200">
          <a:solidFill>
            <a:schemeClr val="tx1"/>
          </a:solidFill>
          <a:latin typeface="+mn-lt"/>
          <a:ea typeface="+mn-ea"/>
          <a:cs typeface="+mn-cs"/>
          <a:sym typeface="Chalkboard"/>
        </a:defRPr>
      </a:lvl4pPr>
      <a:lvl5pPr marL="3048000" indent="-406400" algn="l" rtl="0" eaLnBrk="0" fontAlgn="base" hangingPunct="0">
        <a:spcBef>
          <a:spcPts val="3600"/>
        </a:spcBef>
        <a:spcAft>
          <a:spcPct val="0"/>
        </a:spcAft>
        <a:buSzPct val="66000"/>
        <a:buChar char="•"/>
        <a:defRPr sz="3200">
          <a:solidFill>
            <a:schemeClr val="tx1"/>
          </a:solidFill>
          <a:latin typeface="+mn-lt"/>
          <a:ea typeface="+mn-ea"/>
          <a:cs typeface="+mn-cs"/>
          <a:sym typeface="Chalkboard"/>
        </a:defRPr>
      </a:lvl5pPr>
      <a:lvl6pPr marL="3505200" indent="-406400" algn="l" rtl="0" fontAlgn="base">
        <a:spcBef>
          <a:spcPts val="3600"/>
        </a:spcBef>
        <a:spcAft>
          <a:spcPct val="0"/>
        </a:spcAft>
        <a:buSzPct val="66000"/>
        <a:buChar char="•"/>
        <a:defRPr sz="3200">
          <a:solidFill>
            <a:schemeClr val="tx1"/>
          </a:solidFill>
          <a:latin typeface="+mn-lt"/>
          <a:ea typeface="+mn-ea"/>
          <a:cs typeface="+mn-cs"/>
          <a:sym typeface="Chalkboard" pitchFamily="30" charset="0"/>
        </a:defRPr>
      </a:lvl6pPr>
      <a:lvl7pPr marL="3962400" indent="-406400" algn="l" rtl="0" fontAlgn="base">
        <a:spcBef>
          <a:spcPts val="3600"/>
        </a:spcBef>
        <a:spcAft>
          <a:spcPct val="0"/>
        </a:spcAft>
        <a:buSzPct val="66000"/>
        <a:buChar char="•"/>
        <a:defRPr sz="3200">
          <a:solidFill>
            <a:schemeClr val="tx1"/>
          </a:solidFill>
          <a:latin typeface="+mn-lt"/>
          <a:ea typeface="+mn-ea"/>
          <a:cs typeface="+mn-cs"/>
          <a:sym typeface="Chalkboard" pitchFamily="30" charset="0"/>
        </a:defRPr>
      </a:lvl7pPr>
      <a:lvl8pPr marL="4419600" indent="-406400" algn="l" rtl="0" fontAlgn="base">
        <a:spcBef>
          <a:spcPts val="3600"/>
        </a:spcBef>
        <a:spcAft>
          <a:spcPct val="0"/>
        </a:spcAft>
        <a:buSzPct val="66000"/>
        <a:buChar char="•"/>
        <a:defRPr sz="3200">
          <a:solidFill>
            <a:schemeClr val="tx1"/>
          </a:solidFill>
          <a:latin typeface="+mn-lt"/>
          <a:ea typeface="+mn-ea"/>
          <a:cs typeface="+mn-cs"/>
          <a:sym typeface="Chalkboard" pitchFamily="30" charset="0"/>
        </a:defRPr>
      </a:lvl8pPr>
      <a:lvl9pPr marL="4876800" indent="-406400" algn="l" rtl="0" fontAlgn="base">
        <a:spcBef>
          <a:spcPts val="3600"/>
        </a:spcBef>
        <a:spcAft>
          <a:spcPct val="0"/>
        </a:spcAft>
        <a:buSzPct val="66000"/>
        <a:buChar char="•"/>
        <a:defRPr sz="3200">
          <a:solidFill>
            <a:schemeClr val="tx1"/>
          </a:solidFill>
          <a:latin typeface="+mn-lt"/>
          <a:ea typeface="+mn-ea"/>
          <a:cs typeface="+mn-cs"/>
          <a:sym typeface="Chalkboard" pitchFamily="3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7042" name="Rectangle 1"/>
          <p:cNvSpPr>
            <a:spLocks noGrp="1" noChangeArrowheads="1"/>
          </p:cNvSpPr>
          <p:nvPr>
            <p:ph type="title"/>
          </p:nvPr>
        </p:nvSpPr>
        <p:spPr bwMode="auto">
          <a:xfrm>
            <a:off x="1270000" y="203200"/>
            <a:ext cx="10464800" cy="25400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Chalkboard"/>
              </a:rPr>
              <a:t>Click to edit Master title style</a:t>
            </a:r>
          </a:p>
        </p:txBody>
      </p:sp>
      <p:sp>
        <p:nvSpPr>
          <p:cNvPr id="87043" name="Rectangle 2"/>
          <p:cNvSpPr>
            <a:spLocks noGrp="1" noChangeArrowheads="1"/>
          </p:cNvSpPr>
          <p:nvPr>
            <p:ph type="body" idx="1"/>
          </p:nvPr>
        </p:nvSpPr>
        <p:spPr bwMode="auto">
          <a:xfrm>
            <a:off x="1270000" y="2946400"/>
            <a:ext cx="5105400" cy="57404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Chalkboard"/>
              </a:rPr>
              <a:t>Click to edit Master text styles</a:t>
            </a:r>
          </a:p>
          <a:p>
            <a:pPr lvl="1"/>
            <a:r>
              <a:rPr lang="en-US" smtClean="0">
                <a:sym typeface="Chalkboard"/>
              </a:rPr>
              <a:t>Second level</a:t>
            </a:r>
          </a:p>
          <a:p>
            <a:pPr lvl="2"/>
            <a:r>
              <a:rPr lang="en-US" smtClean="0">
                <a:sym typeface="Chalkboard"/>
              </a:rPr>
              <a:t>Third level</a:t>
            </a:r>
          </a:p>
          <a:p>
            <a:pPr lvl="3"/>
            <a:r>
              <a:rPr lang="en-US" smtClean="0">
                <a:sym typeface="Chalkboard"/>
              </a:rPr>
              <a:t>Fourth level</a:t>
            </a:r>
          </a:p>
          <a:p>
            <a:pPr lvl="4"/>
            <a:r>
              <a:rPr lang="en-US" smtClean="0">
                <a:sym typeface="Chalkboard"/>
              </a:rPr>
              <a:t>Fifth level</a:t>
            </a:r>
          </a:p>
        </p:txBody>
      </p:sp>
      <p:sp>
        <p:nvSpPr>
          <p:cNvPr id="10243" name="Text Box 3"/>
          <p:cNvSpPr txBox="1">
            <a:spLocks noGrp="1" noChangeArrowheads="1"/>
          </p:cNvSpPr>
          <p:nvPr>
            <p:ph type="sldNum" sz="quarter" idx="4"/>
          </p:nvPr>
        </p:nvSpPr>
        <p:spPr bwMode="auto">
          <a:xfrm>
            <a:off x="6337300" y="9258300"/>
            <a:ext cx="328613" cy="3937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r">
              <a:defRPr sz="1800">
                <a:solidFill>
                  <a:schemeClr val="tx1"/>
                </a:solidFill>
                <a:latin typeface="Chalkboard" charset="0"/>
                <a:ea typeface="ヒラギノ角ゴ ProN W3" charset="-128"/>
                <a:cs typeface="+mn-cs"/>
                <a:sym typeface="Chalkboard" charset="0"/>
              </a:defRPr>
            </a:lvl1pPr>
          </a:lstStyle>
          <a:p>
            <a:pPr>
              <a:defRPr/>
            </a:pPr>
            <a:fld id="{C05003D7-799F-4C23-B894-C277888B945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49" r:id="rId1"/>
    <p:sldLayoutId id="2147483748" r:id="rId2"/>
    <p:sldLayoutId id="2147483747" r:id="rId3"/>
    <p:sldLayoutId id="2147483746" r:id="rId4"/>
    <p:sldLayoutId id="2147483745" r:id="rId5"/>
    <p:sldLayoutId id="2147483744" r:id="rId6"/>
    <p:sldLayoutId id="2147483743" r:id="rId7"/>
    <p:sldLayoutId id="2147483742" r:id="rId8"/>
    <p:sldLayoutId id="2147483741" r:id="rId9"/>
    <p:sldLayoutId id="2147483740" r:id="rId10"/>
    <p:sldLayoutId id="2147483739" r:id="rId11"/>
  </p:sldLayoutIdLst>
  <p:transition/>
  <p:hf sldNum="0" hdr="0" ftr="0" dt="0"/>
  <p:txStyles>
    <p:titleStyle>
      <a:lvl1pPr algn="ctr" rtl="0" eaLnBrk="0" fontAlgn="base" hangingPunct="0">
        <a:spcBef>
          <a:spcPct val="0"/>
        </a:spcBef>
        <a:spcAft>
          <a:spcPct val="0"/>
        </a:spcAft>
        <a:defRPr sz="7200">
          <a:solidFill>
            <a:schemeClr val="tx1"/>
          </a:solidFill>
          <a:latin typeface="+mj-lt"/>
          <a:ea typeface="+mj-ea"/>
          <a:cs typeface="+mj-cs"/>
          <a:sym typeface="Chalkboard"/>
        </a:defRPr>
      </a:lvl1pPr>
      <a:lvl2pPr algn="ctr" rtl="0" eaLnBrk="0" fontAlgn="base" hangingPunct="0">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a:defRPr>
      </a:lvl2pPr>
      <a:lvl3pPr algn="ctr" rtl="0" eaLnBrk="0" fontAlgn="base" hangingPunct="0">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a:defRPr>
      </a:lvl3pPr>
      <a:lvl4pPr algn="ctr" rtl="0" eaLnBrk="0" fontAlgn="base" hangingPunct="0">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a:defRPr>
      </a:lvl4pPr>
      <a:lvl5pPr algn="ctr" rtl="0" eaLnBrk="0" fontAlgn="base" hangingPunct="0">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a:defRPr>
      </a:lvl5pPr>
      <a:lvl6pPr marL="457200" algn="ctr" rtl="0" fontAlgn="base">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pitchFamily="30" charset="0"/>
        </a:defRPr>
      </a:lvl6pPr>
      <a:lvl7pPr marL="914400" algn="ctr" rtl="0" fontAlgn="base">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pitchFamily="30" charset="0"/>
        </a:defRPr>
      </a:lvl7pPr>
      <a:lvl8pPr marL="1371600" algn="ctr" rtl="0" fontAlgn="base">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pitchFamily="30" charset="0"/>
        </a:defRPr>
      </a:lvl8pPr>
      <a:lvl9pPr marL="1828800" algn="ctr" rtl="0" fontAlgn="base">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pitchFamily="30" charset="0"/>
        </a:defRPr>
      </a:lvl9pPr>
    </p:titleStyle>
    <p:bodyStyle>
      <a:lvl1pPr marL="812800" indent="-406400" algn="l" rtl="0" eaLnBrk="0" fontAlgn="base" hangingPunct="0">
        <a:spcBef>
          <a:spcPts val="3600"/>
        </a:spcBef>
        <a:spcAft>
          <a:spcPct val="0"/>
        </a:spcAft>
        <a:buSzPct val="66000"/>
        <a:buChar char="•"/>
        <a:defRPr sz="3200">
          <a:solidFill>
            <a:schemeClr val="tx1"/>
          </a:solidFill>
          <a:latin typeface="+mn-lt"/>
          <a:ea typeface="+mn-ea"/>
          <a:cs typeface="+mn-cs"/>
          <a:sym typeface="Chalkboard"/>
        </a:defRPr>
      </a:lvl1pPr>
      <a:lvl2pPr marL="1358900" indent="-406400" algn="l" rtl="0" eaLnBrk="0" fontAlgn="base" hangingPunct="0">
        <a:spcBef>
          <a:spcPts val="3600"/>
        </a:spcBef>
        <a:spcAft>
          <a:spcPct val="0"/>
        </a:spcAft>
        <a:buSzPct val="66000"/>
        <a:buChar char="•"/>
        <a:defRPr sz="3200">
          <a:solidFill>
            <a:schemeClr val="tx1"/>
          </a:solidFill>
          <a:latin typeface="+mn-lt"/>
          <a:ea typeface="+mn-ea"/>
          <a:cs typeface="+mn-cs"/>
          <a:sym typeface="Chalkboard"/>
        </a:defRPr>
      </a:lvl2pPr>
      <a:lvl3pPr marL="1892300" indent="-406400" algn="l" rtl="0" eaLnBrk="0" fontAlgn="base" hangingPunct="0">
        <a:spcBef>
          <a:spcPts val="3600"/>
        </a:spcBef>
        <a:spcAft>
          <a:spcPct val="0"/>
        </a:spcAft>
        <a:buSzPct val="66000"/>
        <a:buChar char="•"/>
        <a:defRPr sz="3200">
          <a:solidFill>
            <a:schemeClr val="tx1"/>
          </a:solidFill>
          <a:latin typeface="+mn-lt"/>
          <a:ea typeface="+mn-ea"/>
          <a:cs typeface="+mn-cs"/>
          <a:sym typeface="Chalkboard"/>
        </a:defRPr>
      </a:lvl3pPr>
      <a:lvl4pPr marL="2463800" indent="-406400" algn="l" rtl="0" eaLnBrk="0" fontAlgn="base" hangingPunct="0">
        <a:spcBef>
          <a:spcPts val="3600"/>
        </a:spcBef>
        <a:spcAft>
          <a:spcPct val="0"/>
        </a:spcAft>
        <a:buSzPct val="66000"/>
        <a:buChar char="•"/>
        <a:defRPr sz="3200">
          <a:solidFill>
            <a:schemeClr val="tx1"/>
          </a:solidFill>
          <a:latin typeface="+mn-lt"/>
          <a:ea typeface="+mn-ea"/>
          <a:cs typeface="+mn-cs"/>
          <a:sym typeface="Chalkboard"/>
        </a:defRPr>
      </a:lvl4pPr>
      <a:lvl5pPr marL="3048000" indent="-406400" algn="l" rtl="0" eaLnBrk="0" fontAlgn="base" hangingPunct="0">
        <a:spcBef>
          <a:spcPts val="3600"/>
        </a:spcBef>
        <a:spcAft>
          <a:spcPct val="0"/>
        </a:spcAft>
        <a:buSzPct val="66000"/>
        <a:buChar char="•"/>
        <a:defRPr sz="3200">
          <a:solidFill>
            <a:schemeClr val="tx1"/>
          </a:solidFill>
          <a:latin typeface="+mn-lt"/>
          <a:ea typeface="+mn-ea"/>
          <a:cs typeface="+mn-cs"/>
          <a:sym typeface="Chalkboard"/>
        </a:defRPr>
      </a:lvl5pPr>
      <a:lvl6pPr marL="3505200" indent="-406400" algn="l" rtl="0" fontAlgn="base">
        <a:spcBef>
          <a:spcPts val="3600"/>
        </a:spcBef>
        <a:spcAft>
          <a:spcPct val="0"/>
        </a:spcAft>
        <a:buSzPct val="66000"/>
        <a:buChar char="•"/>
        <a:defRPr sz="3200">
          <a:solidFill>
            <a:schemeClr val="tx1"/>
          </a:solidFill>
          <a:latin typeface="+mn-lt"/>
          <a:ea typeface="+mn-ea"/>
          <a:cs typeface="+mn-cs"/>
          <a:sym typeface="Chalkboard" pitchFamily="30" charset="0"/>
        </a:defRPr>
      </a:lvl6pPr>
      <a:lvl7pPr marL="3962400" indent="-406400" algn="l" rtl="0" fontAlgn="base">
        <a:spcBef>
          <a:spcPts val="3600"/>
        </a:spcBef>
        <a:spcAft>
          <a:spcPct val="0"/>
        </a:spcAft>
        <a:buSzPct val="66000"/>
        <a:buChar char="•"/>
        <a:defRPr sz="3200">
          <a:solidFill>
            <a:schemeClr val="tx1"/>
          </a:solidFill>
          <a:latin typeface="+mn-lt"/>
          <a:ea typeface="+mn-ea"/>
          <a:cs typeface="+mn-cs"/>
          <a:sym typeface="Chalkboard" pitchFamily="30" charset="0"/>
        </a:defRPr>
      </a:lvl7pPr>
      <a:lvl8pPr marL="4419600" indent="-406400" algn="l" rtl="0" fontAlgn="base">
        <a:spcBef>
          <a:spcPts val="3600"/>
        </a:spcBef>
        <a:spcAft>
          <a:spcPct val="0"/>
        </a:spcAft>
        <a:buSzPct val="66000"/>
        <a:buChar char="•"/>
        <a:defRPr sz="3200">
          <a:solidFill>
            <a:schemeClr val="tx1"/>
          </a:solidFill>
          <a:latin typeface="+mn-lt"/>
          <a:ea typeface="+mn-ea"/>
          <a:cs typeface="+mn-cs"/>
          <a:sym typeface="Chalkboard" pitchFamily="30" charset="0"/>
        </a:defRPr>
      </a:lvl8pPr>
      <a:lvl9pPr marL="4876800" indent="-406400" algn="l" rtl="0" fontAlgn="base">
        <a:spcBef>
          <a:spcPts val="3600"/>
        </a:spcBef>
        <a:spcAft>
          <a:spcPct val="0"/>
        </a:spcAft>
        <a:buSzPct val="66000"/>
        <a:buChar char="•"/>
        <a:defRPr sz="3200">
          <a:solidFill>
            <a:schemeClr val="tx1"/>
          </a:solidFill>
          <a:latin typeface="+mn-lt"/>
          <a:ea typeface="+mn-ea"/>
          <a:cs typeface="+mn-cs"/>
          <a:sym typeface="Chalkboard" pitchFamily="3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9330" name="Rectangle 1"/>
          <p:cNvSpPr>
            <a:spLocks noGrp="1" noChangeArrowheads="1"/>
          </p:cNvSpPr>
          <p:nvPr>
            <p:ph type="title"/>
          </p:nvPr>
        </p:nvSpPr>
        <p:spPr bwMode="auto">
          <a:xfrm>
            <a:off x="1270000" y="203200"/>
            <a:ext cx="10464800" cy="25400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Chalkboard"/>
              </a:rPr>
              <a:t>Click to edit Master title style</a:t>
            </a:r>
          </a:p>
        </p:txBody>
      </p:sp>
      <p:sp>
        <p:nvSpPr>
          <p:cNvPr id="99331" name="Rectangle 2"/>
          <p:cNvSpPr>
            <a:spLocks noGrp="1" noChangeArrowheads="1"/>
          </p:cNvSpPr>
          <p:nvPr>
            <p:ph type="body" idx="1"/>
          </p:nvPr>
        </p:nvSpPr>
        <p:spPr bwMode="auto">
          <a:xfrm>
            <a:off x="7607300" y="2946400"/>
            <a:ext cx="4127500" cy="57404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Chalkboard"/>
              </a:rPr>
              <a:t>Click to edit Master text styles</a:t>
            </a:r>
          </a:p>
          <a:p>
            <a:pPr lvl="1"/>
            <a:r>
              <a:rPr lang="en-US" smtClean="0">
                <a:sym typeface="Chalkboard"/>
              </a:rPr>
              <a:t>Second level</a:t>
            </a:r>
          </a:p>
          <a:p>
            <a:pPr lvl="2"/>
            <a:r>
              <a:rPr lang="en-US" smtClean="0">
                <a:sym typeface="Chalkboard"/>
              </a:rPr>
              <a:t>Third level</a:t>
            </a:r>
          </a:p>
          <a:p>
            <a:pPr lvl="3"/>
            <a:r>
              <a:rPr lang="en-US" smtClean="0">
                <a:sym typeface="Chalkboard"/>
              </a:rPr>
              <a:t>Fourth level</a:t>
            </a:r>
          </a:p>
          <a:p>
            <a:pPr lvl="4"/>
            <a:r>
              <a:rPr lang="en-US" smtClean="0">
                <a:sym typeface="Chalkboard"/>
              </a:rPr>
              <a:t>Fifth level</a:t>
            </a:r>
          </a:p>
        </p:txBody>
      </p:sp>
      <p:sp>
        <p:nvSpPr>
          <p:cNvPr id="11267" name="Text Box 3"/>
          <p:cNvSpPr txBox="1">
            <a:spLocks noGrp="1" noChangeArrowheads="1"/>
          </p:cNvSpPr>
          <p:nvPr>
            <p:ph type="sldNum" sz="quarter" idx="4"/>
          </p:nvPr>
        </p:nvSpPr>
        <p:spPr bwMode="auto">
          <a:xfrm>
            <a:off x="6337300" y="9258300"/>
            <a:ext cx="328613" cy="3937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800">
                <a:solidFill>
                  <a:schemeClr val="tx1"/>
                </a:solidFill>
                <a:latin typeface="Chalkboard" charset="0"/>
                <a:ea typeface="ヒラギノ角ゴ ProN W3" charset="-128"/>
                <a:cs typeface="+mn-cs"/>
                <a:sym typeface="Chalkboard" charset="0"/>
              </a:defRPr>
            </a:lvl1pPr>
          </a:lstStyle>
          <a:p>
            <a:pPr>
              <a:defRPr/>
            </a:pPr>
            <a:fld id="{A12A3161-9D97-420B-8F3D-C58D5EB385B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60" r:id="rId1"/>
    <p:sldLayoutId id="2147483759" r:id="rId2"/>
    <p:sldLayoutId id="2147483758" r:id="rId3"/>
    <p:sldLayoutId id="2147483757" r:id="rId4"/>
    <p:sldLayoutId id="2147483756" r:id="rId5"/>
    <p:sldLayoutId id="2147483755" r:id="rId6"/>
    <p:sldLayoutId id="2147483754" r:id="rId7"/>
    <p:sldLayoutId id="2147483753" r:id="rId8"/>
    <p:sldLayoutId id="2147483752" r:id="rId9"/>
    <p:sldLayoutId id="2147483751" r:id="rId10"/>
    <p:sldLayoutId id="2147483750" r:id="rId11"/>
  </p:sldLayoutIdLst>
  <p:transition/>
  <p:hf sldNum="0" hdr="0" ftr="0" dt="0"/>
  <p:txStyles>
    <p:titleStyle>
      <a:lvl1pPr algn="ctr" rtl="0" eaLnBrk="0" fontAlgn="base" hangingPunct="0">
        <a:spcBef>
          <a:spcPct val="0"/>
        </a:spcBef>
        <a:spcAft>
          <a:spcPct val="0"/>
        </a:spcAft>
        <a:defRPr sz="7200">
          <a:solidFill>
            <a:schemeClr val="tx1"/>
          </a:solidFill>
          <a:latin typeface="+mj-lt"/>
          <a:ea typeface="+mj-ea"/>
          <a:cs typeface="+mj-cs"/>
          <a:sym typeface="Chalkboard"/>
        </a:defRPr>
      </a:lvl1pPr>
      <a:lvl2pPr algn="ctr" rtl="0" eaLnBrk="0" fontAlgn="base" hangingPunct="0">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a:defRPr>
      </a:lvl2pPr>
      <a:lvl3pPr algn="ctr" rtl="0" eaLnBrk="0" fontAlgn="base" hangingPunct="0">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a:defRPr>
      </a:lvl3pPr>
      <a:lvl4pPr algn="ctr" rtl="0" eaLnBrk="0" fontAlgn="base" hangingPunct="0">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a:defRPr>
      </a:lvl4pPr>
      <a:lvl5pPr algn="ctr" rtl="0" eaLnBrk="0" fontAlgn="base" hangingPunct="0">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a:defRPr>
      </a:lvl5pPr>
      <a:lvl6pPr marL="457200" algn="ctr" rtl="0" fontAlgn="base">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pitchFamily="30" charset="0"/>
        </a:defRPr>
      </a:lvl6pPr>
      <a:lvl7pPr marL="914400" algn="ctr" rtl="0" fontAlgn="base">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pitchFamily="30" charset="0"/>
        </a:defRPr>
      </a:lvl7pPr>
      <a:lvl8pPr marL="1371600" algn="ctr" rtl="0" fontAlgn="base">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pitchFamily="30" charset="0"/>
        </a:defRPr>
      </a:lvl8pPr>
      <a:lvl9pPr marL="1828800" algn="ctr" rtl="0" fontAlgn="base">
        <a:spcBef>
          <a:spcPct val="0"/>
        </a:spcBef>
        <a:spcAft>
          <a:spcPct val="0"/>
        </a:spcAft>
        <a:defRPr sz="7200">
          <a:solidFill>
            <a:schemeClr val="tx1"/>
          </a:solidFill>
          <a:latin typeface="Chalkboard" pitchFamily="30" charset="0"/>
          <a:ea typeface="ヒラギノ角ゴ ProN W3" pitchFamily="30" charset="-128"/>
          <a:cs typeface="ヒラギノ角ゴ ProN W3" pitchFamily="30" charset="-128"/>
          <a:sym typeface="Chalkboard" pitchFamily="30" charset="0"/>
        </a:defRPr>
      </a:lvl9pPr>
    </p:titleStyle>
    <p:bodyStyle>
      <a:lvl1pPr marL="812800" indent="-406400" algn="l" rtl="0" eaLnBrk="0" fontAlgn="base" hangingPunct="0">
        <a:spcBef>
          <a:spcPts val="3600"/>
        </a:spcBef>
        <a:spcAft>
          <a:spcPct val="0"/>
        </a:spcAft>
        <a:buSzPct val="66000"/>
        <a:buChar char="•"/>
        <a:defRPr sz="3200">
          <a:solidFill>
            <a:schemeClr val="tx1"/>
          </a:solidFill>
          <a:latin typeface="+mn-lt"/>
          <a:ea typeface="+mn-ea"/>
          <a:cs typeface="+mn-cs"/>
          <a:sym typeface="Chalkboard"/>
        </a:defRPr>
      </a:lvl1pPr>
      <a:lvl2pPr marL="1358900" indent="-406400" algn="l" rtl="0" eaLnBrk="0" fontAlgn="base" hangingPunct="0">
        <a:spcBef>
          <a:spcPts val="3600"/>
        </a:spcBef>
        <a:spcAft>
          <a:spcPct val="0"/>
        </a:spcAft>
        <a:buSzPct val="66000"/>
        <a:buChar char="•"/>
        <a:defRPr sz="3200">
          <a:solidFill>
            <a:schemeClr val="tx1"/>
          </a:solidFill>
          <a:latin typeface="+mn-lt"/>
          <a:ea typeface="+mn-ea"/>
          <a:cs typeface="+mn-cs"/>
          <a:sym typeface="Chalkboard"/>
        </a:defRPr>
      </a:lvl2pPr>
      <a:lvl3pPr marL="1892300" indent="-406400" algn="l" rtl="0" eaLnBrk="0" fontAlgn="base" hangingPunct="0">
        <a:spcBef>
          <a:spcPts val="3600"/>
        </a:spcBef>
        <a:spcAft>
          <a:spcPct val="0"/>
        </a:spcAft>
        <a:buSzPct val="66000"/>
        <a:buChar char="•"/>
        <a:defRPr sz="3200">
          <a:solidFill>
            <a:schemeClr val="tx1"/>
          </a:solidFill>
          <a:latin typeface="+mn-lt"/>
          <a:ea typeface="+mn-ea"/>
          <a:cs typeface="+mn-cs"/>
          <a:sym typeface="Chalkboard"/>
        </a:defRPr>
      </a:lvl3pPr>
      <a:lvl4pPr marL="2463800" indent="-406400" algn="l" rtl="0" eaLnBrk="0" fontAlgn="base" hangingPunct="0">
        <a:spcBef>
          <a:spcPts val="3600"/>
        </a:spcBef>
        <a:spcAft>
          <a:spcPct val="0"/>
        </a:spcAft>
        <a:buSzPct val="66000"/>
        <a:buChar char="•"/>
        <a:defRPr sz="3200">
          <a:solidFill>
            <a:schemeClr val="tx1"/>
          </a:solidFill>
          <a:latin typeface="+mn-lt"/>
          <a:ea typeface="+mn-ea"/>
          <a:cs typeface="+mn-cs"/>
          <a:sym typeface="Chalkboard"/>
        </a:defRPr>
      </a:lvl4pPr>
      <a:lvl5pPr marL="3048000" indent="-406400" algn="l" rtl="0" eaLnBrk="0" fontAlgn="base" hangingPunct="0">
        <a:spcBef>
          <a:spcPts val="3600"/>
        </a:spcBef>
        <a:spcAft>
          <a:spcPct val="0"/>
        </a:spcAft>
        <a:buSzPct val="66000"/>
        <a:buChar char="•"/>
        <a:defRPr sz="3200">
          <a:solidFill>
            <a:schemeClr val="tx1"/>
          </a:solidFill>
          <a:latin typeface="+mn-lt"/>
          <a:ea typeface="+mn-ea"/>
          <a:cs typeface="+mn-cs"/>
          <a:sym typeface="Chalkboard"/>
        </a:defRPr>
      </a:lvl5pPr>
      <a:lvl6pPr marL="3505200" indent="-406400" algn="l" rtl="0" fontAlgn="base">
        <a:spcBef>
          <a:spcPts val="3600"/>
        </a:spcBef>
        <a:spcAft>
          <a:spcPct val="0"/>
        </a:spcAft>
        <a:buSzPct val="66000"/>
        <a:buChar char="•"/>
        <a:defRPr sz="3200">
          <a:solidFill>
            <a:schemeClr val="tx1"/>
          </a:solidFill>
          <a:latin typeface="+mn-lt"/>
          <a:ea typeface="+mn-ea"/>
          <a:cs typeface="+mn-cs"/>
          <a:sym typeface="Chalkboard" pitchFamily="30" charset="0"/>
        </a:defRPr>
      </a:lvl6pPr>
      <a:lvl7pPr marL="3962400" indent="-406400" algn="l" rtl="0" fontAlgn="base">
        <a:spcBef>
          <a:spcPts val="3600"/>
        </a:spcBef>
        <a:spcAft>
          <a:spcPct val="0"/>
        </a:spcAft>
        <a:buSzPct val="66000"/>
        <a:buChar char="•"/>
        <a:defRPr sz="3200">
          <a:solidFill>
            <a:schemeClr val="tx1"/>
          </a:solidFill>
          <a:latin typeface="+mn-lt"/>
          <a:ea typeface="+mn-ea"/>
          <a:cs typeface="+mn-cs"/>
          <a:sym typeface="Chalkboard" pitchFamily="30" charset="0"/>
        </a:defRPr>
      </a:lvl7pPr>
      <a:lvl8pPr marL="4419600" indent="-406400" algn="l" rtl="0" fontAlgn="base">
        <a:spcBef>
          <a:spcPts val="3600"/>
        </a:spcBef>
        <a:spcAft>
          <a:spcPct val="0"/>
        </a:spcAft>
        <a:buSzPct val="66000"/>
        <a:buChar char="•"/>
        <a:defRPr sz="3200">
          <a:solidFill>
            <a:schemeClr val="tx1"/>
          </a:solidFill>
          <a:latin typeface="+mn-lt"/>
          <a:ea typeface="+mn-ea"/>
          <a:cs typeface="+mn-cs"/>
          <a:sym typeface="Chalkboard" pitchFamily="30" charset="0"/>
        </a:defRPr>
      </a:lvl8pPr>
      <a:lvl9pPr marL="4876800" indent="-406400" algn="l" rtl="0" fontAlgn="base">
        <a:spcBef>
          <a:spcPts val="3600"/>
        </a:spcBef>
        <a:spcAft>
          <a:spcPct val="0"/>
        </a:spcAft>
        <a:buSzPct val="66000"/>
        <a:buChar char="•"/>
        <a:defRPr sz="3200">
          <a:solidFill>
            <a:schemeClr val="tx1"/>
          </a:solidFill>
          <a:latin typeface="+mn-lt"/>
          <a:ea typeface="+mn-ea"/>
          <a:cs typeface="+mn-cs"/>
          <a:sym typeface="Chalkboard" pitchFamily="3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Content Placeholder 2"/>
          <p:cNvSpPr>
            <a:spLocks noGrp="1"/>
          </p:cNvSpPr>
          <p:nvPr>
            <p:ph idx="1"/>
          </p:nvPr>
        </p:nvSpPr>
        <p:spPr>
          <a:xfrm>
            <a:off x="182563" y="127000"/>
            <a:ext cx="12401550" cy="9121775"/>
          </a:xfrm>
        </p:spPr>
        <p:txBody>
          <a:bodyPr/>
          <a:lstStyle/>
          <a:p>
            <a:pPr marL="0" indent="0" algn="l">
              <a:buFontTx/>
              <a:buNone/>
            </a:pPr>
            <a:endParaRPr lang="en-US" sz="4400" smtClean="0"/>
          </a:p>
          <a:p>
            <a:pPr marL="0" indent="0">
              <a:buFontTx/>
              <a:buNone/>
            </a:pPr>
            <a:r>
              <a:rPr lang="en-US" sz="4800" b="1" smtClean="0">
                <a:solidFill>
                  <a:srgbClr val="FFFF00"/>
                </a:solidFill>
                <a:latin typeface="Comic Sans MS" pitchFamily="66" charset="0"/>
              </a:rPr>
              <a:t>Cancer and mental health: How can we reduce the treatment gap?</a:t>
            </a:r>
          </a:p>
          <a:p>
            <a:pPr marL="0" indent="0">
              <a:buFontTx/>
              <a:buNone/>
            </a:pPr>
            <a:endParaRPr lang="en-US" sz="4800" b="1" smtClean="0">
              <a:solidFill>
                <a:srgbClr val="FFFF00"/>
              </a:solidFill>
              <a:latin typeface="Comic Sans MS" pitchFamily="66" charset="0"/>
            </a:endParaRPr>
          </a:p>
          <a:p>
            <a:pPr marL="0" indent="0">
              <a:buFontTx/>
              <a:buNone/>
            </a:pPr>
            <a:r>
              <a:rPr lang="en-US" sz="4400" b="1" smtClean="0">
                <a:latin typeface="Comic Sans MS" pitchFamily="66" charset="0"/>
              </a:rPr>
              <a:t>A research agenda</a:t>
            </a:r>
          </a:p>
          <a:p>
            <a:pPr marL="0" indent="0" algn="l">
              <a:buFontTx/>
              <a:buNone/>
            </a:pPr>
            <a:endParaRPr lang="en-US" sz="4400" b="1" smtClean="0">
              <a:latin typeface="Comic Sans MS" pitchFamily="66" charset="0"/>
            </a:endParaRPr>
          </a:p>
          <a:p>
            <a:pPr marL="0" indent="0" algn="l">
              <a:buFontTx/>
              <a:buNone/>
            </a:pPr>
            <a:endParaRPr lang="en-US" sz="4400" b="1" smtClean="0">
              <a:latin typeface="Comic Sans MS" pitchFamily="66" charset="0"/>
            </a:endParaRPr>
          </a:p>
          <a:p>
            <a:pPr marL="0" indent="0" algn="l">
              <a:buFontTx/>
              <a:buNone/>
            </a:pPr>
            <a:r>
              <a:rPr lang="en-US" sz="3200" b="1" smtClean="0">
                <a:latin typeface="Comic Sans MS" pitchFamily="66" charset="0"/>
              </a:rPr>
              <a:t>Prof. Itzhak Levav, Department of Community Mental Health, Faculty of Social Welfare and Health Sciences, University of Haifa, and Ministry of Health, Jerusalem, Israel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itle 1"/>
          <p:cNvSpPr>
            <a:spLocks noGrp="1"/>
          </p:cNvSpPr>
          <p:nvPr>
            <p:ph type="title"/>
          </p:nvPr>
        </p:nvSpPr>
        <p:spPr>
          <a:xfrm>
            <a:off x="0" y="-676275"/>
            <a:ext cx="13004800" cy="1352550"/>
          </a:xfrm>
        </p:spPr>
        <p:txBody>
          <a:bodyPr/>
          <a:lstStyle/>
          <a:p>
            <a:r>
              <a:rPr lang="en-US" sz="4000" b="1" smtClean="0">
                <a:solidFill>
                  <a:srgbClr val="FFFF00"/>
                </a:solidFill>
                <a:latin typeface="Comic Sans MS" pitchFamily="66" charset="0"/>
              </a:rPr>
              <a:t>Cancer and Mental Health- WMHS</a:t>
            </a:r>
          </a:p>
        </p:txBody>
      </p:sp>
      <p:sp>
        <p:nvSpPr>
          <p:cNvPr id="168962" name="Content Placeholder 2"/>
          <p:cNvSpPr>
            <a:spLocks noGrp="1"/>
          </p:cNvSpPr>
          <p:nvPr>
            <p:ph idx="1"/>
          </p:nvPr>
        </p:nvSpPr>
        <p:spPr>
          <a:xfrm>
            <a:off x="0" y="1054100"/>
            <a:ext cx="13004800" cy="1098550"/>
          </a:xfrm>
        </p:spPr>
        <p:txBody>
          <a:bodyPr/>
          <a:lstStyle/>
          <a:p>
            <a:pPr marL="0" indent="0" algn="l">
              <a:buFontTx/>
              <a:buNone/>
            </a:pPr>
            <a:r>
              <a:rPr lang="en-US" sz="2800" b="1" smtClean="0">
                <a:latin typeface="Comic Sans MS" pitchFamily="66" charset="0"/>
              </a:rPr>
              <a:t>Cancer status groups by emotional distress (GHQ-12). Means and standard errors (SE) </a:t>
            </a:r>
          </a:p>
        </p:txBody>
      </p:sp>
      <p:graphicFrame>
        <p:nvGraphicFramePr>
          <p:cNvPr id="4" name="טבלה 3"/>
          <p:cNvGraphicFramePr>
            <a:graphicFrameLocks noGrp="1"/>
          </p:cNvGraphicFramePr>
          <p:nvPr/>
        </p:nvGraphicFramePr>
        <p:xfrm>
          <a:off x="571500" y="2533650"/>
          <a:ext cx="12096750" cy="6376988"/>
        </p:xfrm>
        <a:graphic>
          <a:graphicData uri="http://schemas.openxmlformats.org/drawingml/2006/table">
            <a:tbl>
              <a:tblPr firstRow="1" firstCol="1" bandRow="1" bandCol="1"/>
              <a:tblGrid>
                <a:gridCol w="4766590"/>
                <a:gridCol w="1674978"/>
                <a:gridCol w="1586971"/>
                <a:gridCol w="980856"/>
                <a:gridCol w="1484769"/>
                <a:gridCol w="1602585"/>
              </a:tblGrid>
              <a:tr h="1050925">
                <a:tc gridSpan="6">
                  <a:txBody>
                    <a:bodyPr/>
                    <a:lstStyle/>
                    <a:p>
                      <a:pPr marL="0" marR="0" algn="ctr">
                        <a:lnSpc>
                          <a:spcPct val="115000"/>
                        </a:lnSpc>
                        <a:spcBef>
                          <a:spcPts val="0"/>
                        </a:spcBef>
                        <a:spcAft>
                          <a:spcPts val="0"/>
                        </a:spcAft>
                      </a:pPr>
                      <a:r>
                        <a:rPr lang="en-US" sz="3200" b="1" dirty="0">
                          <a:solidFill>
                            <a:srgbClr val="FFFF00"/>
                          </a:solidFill>
                          <a:effectLst/>
                          <a:latin typeface="Times New Roman"/>
                          <a:ea typeface="Calibri"/>
                          <a:cs typeface="Arial"/>
                        </a:rPr>
                        <a:t>Emotional Distress (GHQ-12)</a:t>
                      </a:r>
                      <a:endParaRPr lang="en-US" sz="3200" b="1" dirty="0">
                        <a:solidFill>
                          <a:srgbClr val="FFFF00"/>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50925">
                <a:tc>
                  <a:txBody>
                    <a:bodyPr/>
                    <a:lstStyle/>
                    <a:p>
                      <a:pPr marL="0" marR="0">
                        <a:lnSpc>
                          <a:spcPct val="115000"/>
                        </a:lnSpc>
                        <a:spcBef>
                          <a:spcPts val="0"/>
                        </a:spcBef>
                        <a:spcAft>
                          <a:spcPts val="0"/>
                        </a:spcAft>
                      </a:pPr>
                      <a:r>
                        <a:rPr lang="en-US" sz="3200" b="1" dirty="0">
                          <a:solidFill>
                            <a:srgbClr val="FFFF00"/>
                          </a:solidFill>
                          <a:effectLst/>
                          <a:latin typeface="Times New Roman"/>
                          <a:ea typeface="Calibri"/>
                          <a:cs typeface="Arial"/>
                        </a:rPr>
                        <a:t>Cancer status</a:t>
                      </a:r>
                      <a:endParaRPr lang="en-US" sz="3200" b="1" dirty="0">
                        <a:solidFill>
                          <a:srgbClr val="FFFF00"/>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b="1">
                          <a:solidFill>
                            <a:srgbClr val="FFFF00"/>
                          </a:solidFill>
                          <a:effectLst/>
                          <a:latin typeface="Times New Roman"/>
                          <a:ea typeface="Calibri"/>
                          <a:cs typeface="Arial"/>
                        </a:rPr>
                        <a:t>n</a:t>
                      </a:r>
                      <a:endParaRPr lang="en-US" sz="3200" b="1">
                        <a:solidFill>
                          <a:srgbClr val="FFFF00"/>
                        </a:solidFill>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b="1" dirty="0">
                          <a:solidFill>
                            <a:srgbClr val="FFFF00"/>
                          </a:solidFill>
                          <a:effectLst/>
                          <a:latin typeface="Times New Roman"/>
                          <a:ea typeface="Calibri"/>
                          <a:cs typeface="Arial"/>
                        </a:rPr>
                        <a:t>Mean</a:t>
                      </a:r>
                      <a:endParaRPr lang="en-US" sz="3200" b="1" dirty="0">
                        <a:solidFill>
                          <a:srgbClr val="FFFF00"/>
                        </a:solidFill>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b="1" dirty="0">
                          <a:solidFill>
                            <a:srgbClr val="FFFF00"/>
                          </a:solidFill>
                          <a:effectLst/>
                          <a:latin typeface="Times New Roman"/>
                          <a:ea typeface="Calibri"/>
                          <a:cs typeface="Arial"/>
                        </a:rPr>
                        <a:t>SE</a:t>
                      </a:r>
                      <a:endParaRPr lang="en-US" sz="3200" b="1" dirty="0">
                        <a:solidFill>
                          <a:srgbClr val="FFFF00"/>
                        </a:solidFill>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b="1" dirty="0">
                          <a:solidFill>
                            <a:srgbClr val="FFFF00"/>
                          </a:solidFill>
                          <a:effectLst/>
                          <a:latin typeface="Times New Roman"/>
                          <a:ea typeface="Calibri"/>
                          <a:cs typeface="Arial"/>
                        </a:rPr>
                        <a:t>Wald F </a:t>
                      </a:r>
                      <a:endParaRPr lang="en-US" sz="3200" b="1" dirty="0">
                        <a:solidFill>
                          <a:srgbClr val="FFFF00"/>
                        </a:solidFill>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b="1" dirty="0">
                          <a:solidFill>
                            <a:srgbClr val="FFFF00"/>
                          </a:solidFill>
                          <a:effectLst/>
                          <a:latin typeface="Times New Roman"/>
                          <a:ea typeface="Calibri"/>
                          <a:cs typeface="Arial"/>
                        </a:rPr>
                        <a:t>P value*</a:t>
                      </a:r>
                      <a:endParaRPr lang="en-US" sz="3200" b="1" dirty="0">
                        <a:solidFill>
                          <a:srgbClr val="FFFF00"/>
                        </a:solidFill>
                        <a:effectLst/>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0925">
                <a:tc>
                  <a:txBody>
                    <a:bodyPr/>
                    <a:lstStyle/>
                    <a:p>
                      <a:pPr marL="0" marR="0">
                        <a:lnSpc>
                          <a:spcPct val="115000"/>
                        </a:lnSpc>
                        <a:spcBef>
                          <a:spcPts val="0"/>
                        </a:spcBef>
                        <a:spcAft>
                          <a:spcPts val="0"/>
                        </a:spcAft>
                      </a:pPr>
                      <a:r>
                        <a:rPr lang="en-US" sz="3200" b="1" dirty="0">
                          <a:effectLst/>
                          <a:latin typeface="Times New Roman"/>
                          <a:ea typeface="Calibri"/>
                          <a:cs typeface="Arial"/>
                        </a:rPr>
                        <a:t> </a:t>
                      </a:r>
                      <a:endParaRPr lang="en-US" sz="32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b="1" dirty="0">
                          <a:effectLst/>
                          <a:latin typeface="Times New Roman"/>
                          <a:ea typeface="Calibri"/>
                          <a:cs typeface="Arial"/>
                        </a:rPr>
                        <a:t> </a:t>
                      </a:r>
                      <a:endParaRPr lang="en-US" sz="3200" b="1" dirty="0">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b="1">
                          <a:effectLst/>
                          <a:latin typeface="Times New Roman"/>
                          <a:ea typeface="Calibri"/>
                          <a:cs typeface="Arial"/>
                        </a:rPr>
                        <a:t> </a:t>
                      </a:r>
                      <a:endParaRPr lang="en-US" sz="3200" b="1">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b="1">
                          <a:effectLst/>
                          <a:latin typeface="Times New Roman"/>
                          <a:ea typeface="Calibri"/>
                          <a:cs typeface="Arial"/>
                        </a:rPr>
                        <a:t> </a:t>
                      </a:r>
                      <a:endParaRPr lang="en-US" sz="3200" b="1">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b="1">
                          <a:effectLst/>
                          <a:latin typeface="Times New Roman"/>
                          <a:ea typeface="Calibri"/>
                          <a:cs typeface="Arial"/>
                        </a:rPr>
                        <a:t>16.7</a:t>
                      </a:r>
                      <a:endParaRPr lang="en-US" sz="3200" b="1">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b="1" dirty="0">
                          <a:effectLst/>
                          <a:latin typeface="Times New Roman"/>
                          <a:ea typeface="Calibri"/>
                          <a:cs typeface="Arial"/>
                        </a:rPr>
                        <a:t>&lt;.001</a:t>
                      </a:r>
                      <a:endParaRPr lang="en-US" sz="3200" b="1" dirty="0">
                        <a:effectLst/>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0925">
                <a:tc>
                  <a:txBody>
                    <a:bodyPr/>
                    <a:lstStyle/>
                    <a:p>
                      <a:pPr marL="0" marR="0">
                        <a:lnSpc>
                          <a:spcPct val="115000"/>
                        </a:lnSpc>
                        <a:spcBef>
                          <a:spcPts val="0"/>
                        </a:spcBef>
                        <a:spcAft>
                          <a:spcPts val="0"/>
                        </a:spcAft>
                      </a:pPr>
                      <a:r>
                        <a:rPr lang="en-US" sz="3200" b="1" dirty="0">
                          <a:solidFill>
                            <a:srgbClr val="FFFF00"/>
                          </a:solidFill>
                          <a:effectLst/>
                          <a:latin typeface="Times New Roman"/>
                          <a:ea typeface="Calibri"/>
                          <a:cs typeface="Arial"/>
                        </a:rPr>
                        <a:t>Cancer- free</a:t>
                      </a:r>
                      <a:endParaRPr lang="en-US" sz="3200" b="1" dirty="0">
                        <a:solidFill>
                          <a:srgbClr val="FFFF00"/>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b="1" dirty="0">
                          <a:effectLst/>
                          <a:latin typeface="Times New Roman"/>
                          <a:ea typeface="Calibri"/>
                          <a:cs typeface="Arial"/>
                        </a:rPr>
                        <a:t>2181</a:t>
                      </a:r>
                      <a:endParaRPr lang="en-US" sz="3200" b="1" dirty="0">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b="1">
                          <a:effectLst/>
                          <a:latin typeface="Times New Roman"/>
                          <a:ea typeface="Calibri"/>
                          <a:cs typeface="Arial"/>
                        </a:rPr>
                        <a:t>19.8</a:t>
                      </a:r>
                      <a:endParaRPr lang="en-US" sz="3200" b="1">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b="1">
                          <a:effectLst/>
                          <a:latin typeface="Times New Roman"/>
                          <a:ea typeface="Calibri"/>
                          <a:cs typeface="Arial"/>
                        </a:rPr>
                        <a:t>0.3</a:t>
                      </a:r>
                      <a:endParaRPr lang="en-US" sz="3200" b="1">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b="1">
                          <a:effectLst/>
                          <a:latin typeface="Times New Roman"/>
                          <a:ea typeface="Calibri"/>
                          <a:cs typeface="Arial"/>
                        </a:rPr>
                        <a:t> </a:t>
                      </a:r>
                      <a:endParaRPr lang="en-US" sz="3200" b="1">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b="1" dirty="0">
                          <a:effectLst/>
                          <a:latin typeface="Times New Roman"/>
                          <a:ea typeface="Calibri"/>
                          <a:cs typeface="Arial"/>
                        </a:rPr>
                        <a:t> </a:t>
                      </a:r>
                      <a:endParaRPr lang="en-US" sz="3200" b="1" dirty="0">
                        <a:effectLst/>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0925">
                <a:tc>
                  <a:txBody>
                    <a:bodyPr/>
                    <a:lstStyle/>
                    <a:p>
                      <a:pPr marL="0" marR="0">
                        <a:lnSpc>
                          <a:spcPct val="115000"/>
                        </a:lnSpc>
                        <a:spcBef>
                          <a:spcPts val="0"/>
                        </a:spcBef>
                        <a:spcAft>
                          <a:spcPts val="0"/>
                        </a:spcAft>
                      </a:pPr>
                      <a:r>
                        <a:rPr lang="en-US" sz="3200" b="1" dirty="0">
                          <a:solidFill>
                            <a:srgbClr val="FFFF00"/>
                          </a:solidFill>
                          <a:effectLst/>
                          <a:latin typeface="Times New Roman"/>
                          <a:ea typeface="Calibri"/>
                          <a:cs typeface="Arial"/>
                        </a:rPr>
                        <a:t>Active cancer </a:t>
                      </a:r>
                      <a:endParaRPr lang="en-US" sz="3200" b="1" dirty="0">
                        <a:solidFill>
                          <a:srgbClr val="FFFF00"/>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b="1">
                          <a:effectLst/>
                          <a:latin typeface="Times New Roman"/>
                          <a:ea typeface="Calibri"/>
                          <a:cs typeface="Arial"/>
                        </a:rPr>
                        <a:t>52</a:t>
                      </a:r>
                      <a:endParaRPr lang="en-US" sz="3200" b="1">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b="1" dirty="0">
                          <a:effectLst/>
                          <a:latin typeface="Times New Roman"/>
                          <a:ea typeface="Calibri"/>
                          <a:cs typeface="Arial"/>
                        </a:rPr>
                        <a:t>27.1</a:t>
                      </a:r>
                      <a:endParaRPr lang="en-US" sz="3200" b="1" dirty="0">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b="1">
                          <a:effectLst/>
                          <a:latin typeface="Times New Roman"/>
                          <a:ea typeface="Calibri"/>
                          <a:cs typeface="Arial"/>
                        </a:rPr>
                        <a:t>1.3</a:t>
                      </a:r>
                      <a:endParaRPr lang="en-US" sz="3200" b="1">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b="1">
                          <a:effectLst/>
                          <a:latin typeface="Times New Roman"/>
                          <a:ea typeface="Calibri"/>
                          <a:cs typeface="Arial"/>
                        </a:rPr>
                        <a:t> </a:t>
                      </a:r>
                      <a:endParaRPr lang="en-US" sz="3200" b="1">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b="1" dirty="0">
                          <a:effectLst/>
                          <a:latin typeface="Times New Roman"/>
                          <a:ea typeface="Calibri"/>
                          <a:cs typeface="Arial"/>
                        </a:rPr>
                        <a:t> </a:t>
                      </a:r>
                      <a:endParaRPr lang="en-US" sz="3200" b="1" dirty="0">
                        <a:effectLst/>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0925">
                <a:tc>
                  <a:txBody>
                    <a:bodyPr/>
                    <a:lstStyle/>
                    <a:p>
                      <a:pPr marL="0" marR="0">
                        <a:lnSpc>
                          <a:spcPct val="115000"/>
                        </a:lnSpc>
                        <a:spcBef>
                          <a:spcPts val="0"/>
                        </a:spcBef>
                        <a:spcAft>
                          <a:spcPts val="0"/>
                        </a:spcAft>
                      </a:pPr>
                      <a:r>
                        <a:rPr lang="en-US" sz="3200" b="1" dirty="0">
                          <a:solidFill>
                            <a:srgbClr val="FFFF00"/>
                          </a:solidFill>
                          <a:effectLst/>
                          <a:latin typeface="Times New Roman"/>
                          <a:ea typeface="Calibri"/>
                          <a:cs typeface="Arial"/>
                        </a:rPr>
                        <a:t>Cancer survivors </a:t>
                      </a:r>
                      <a:endParaRPr lang="en-US" sz="3200" b="1" dirty="0">
                        <a:solidFill>
                          <a:srgbClr val="FFFF00"/>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b="1">
                          <a:effectLst/>
                          <a:latin typeface="Times New Roman"/>
                          <a:ea typeface="Calibri"/>
                          <a:cs typeface="Arial"/>
                        </a:rPr>
                        <a:t>106</a:t>
                      </a:r>
                      <a:endParaRPr lang="en-US" sz="3200" b="1">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b="1" dirty="0">
                          <a:effectLst/>
                          <a:latin typeface="Times New Roman"/>
                          <a:ea typeface="Calibri"/>
                          <a:cs typeface="Arial"/>
                        </a:rPr>
                        <a:t>19.7</a:t>
                      </a:r>
                      <a:endParaRPr lang="en-US" sz="3200" b="1" dirty="0">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b="1">
                          <a:effectLst/>
                          <a:latin typeface="Times New Roman"/>
                          <a:ea typeface="Calibri"/>
                          <a:cs typeface="Arial"/>
                        </a:rPr>
                        <a:t>0.6</a:t>
                      </a:r>
                      <a:endParaRPr lang="en-US" sz="3200" b="1">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b="1">
                          <a:effectLst/>
                          <a:latin typeface="Times New Roman"/>
                          <a:ea typeface="Calibri"/>
                          <a:cs typeface="Arial"/>
                        </a:rPr>
                        <a:t> </a:t>
                      </a:r>
                      <a:endParaRPr lang="en-US" sz="3200" b="1">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b="1" dirty="0">
                          <a:effectLst/>
                          <a:latin typeface="Times New Roman"/>
                          <a:ea typeface="Calibri"/>
                          <a:cs typeface="Arial"/>
                        </a:rPr>
                        <a:t> </a:t>
                      </a:r>
                      <a:endParaRPr lang="en-US" sz="3200" b="1" dirty="0">
                        <a:effectLst/>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itle 1"/>
          <p:cNvSpPr>
            <a:spLocks noGrp="1"/>
          </p:cNvSpPr>
          <p:nvPr>
            <p:ph type="title"/>
          </p:nvPr>
        </p:nvSpPr>
        <p:spPr>
          <a:xfrm>
            <a:off x="0" y="-676275"/>
            <a:ext cx="13004800" cy="1352550"/>
          </a:xfrm>
        </p:spPr>
        <p:txBody>
          <a:bodyPr/>
          <a:lstStyle/>
          <a:p>
            <a:r>
              <a:rPr lang="en-US" sz="4000" b="1" smtClean="0">
                <a:solidFill>
                  <a:srgbClr val="FFFF00"/>
                </a:solidFill>
                <a:latin typeface="Comic Sans MS" pitchFamily="66" charset="0"/>
              </a:rPr>
              <a:t>Cancer and Mental Health- WMHS</a:t>
            </a:r>
          </a:p>
        </p:txBody>
      </p:sp>
      <p:sp>
        <p:nvSpPr>
          <p:cNvPr id="171010" name="Content Placeholder 2"/>
          <p:cNvSpPr>
            <a:spLocks noGrp="1"/>
          </p:cNvSpPr>
          <p:nvPr>
            <p:ph idx="1"/>
          </p:nvPr>
        </p:nvSpPr>
        <p:spPr>
          <a:xfrm>
            <a:off x="0" y="635000"/>
            <a:ext cx="13004800" cy="1098550"/>
          </a:xfrm>
        </p:spPr>
        <p:txBody>
          <a:bodyPr/>
          <a:lstStyle/>
          <a:p>
            <a:pPr marL="0" indent="0" algn="l">
              <a:buFontTx/>
              <a:buNone/>
            </a:pPr>
            <a:r>
              <a:rPr lang="en-US" sz="2400" b="1" smtClean="0">
                <a:latin typeface="Comic Sans MS" pitchFamily="66" charset="0"/>
              </a:rPr>
              <a:t>Adjusted odds ratio (95% confidence interval) for sleep problems in the preceding 12 months associated with cancer status</a:t>
            </a:r>
          </a:p>
        </p:txBody>
      </p:sp>
      <p:graphicFrame>
        <p:nvGraphicFramePr>
          <p:cNvPr id="5" name="טבלה 4"/>
          <p:cNvGraphicFramePr>
            <a:graphicFrameLocks noGrp="1"/>
          </p:cNvGraphicFramePr>
          <p:nvPr/>
        </p:nvGraphicFramePr>
        <p:xfrm>
          <a:off x="134938" y="1558925"/>
          <a:ext cx="12557125" cy="8150225"/>
        </p:xfrm>
        <a:graphic>
          <a:graphicData uri="http://schemas.openxmlformats.org/drawingml/2006/table">
            <a:tbl>
              <a:tblPr firstRow="1" firstCol="1" bandRow="1" bandCol="1"/>
              <a:tblGrid>
                <a:gridCol w="4468982"/>
                <a:gridCol w="2541496"/>
                <a:gridCol w="5545969"/>
              </a:tblGrid>
              <a:tr h="434714">
                <a:tc>
                  <a:txBody>
                    <a:bodyPr/>
                    <a:lstStyle/>
                    <a:p>
                      <a:pPr marL="0" marR="0">
                        <a:lnSpc>
                          <a:spcPct val="115000"/>
                        </a:lnSpc>
                        <a:spcBef>
                          <a:spcPts val="0"/>
                        </a:spcBef>
                        <a:spcAft>
                          <a:spcPts val="0"/>
                        </a:spcAft>
                      </a:pPr>
                      <a:r>
                        <a:rPr lang="en-US" sz="2000" b="1" dirty="0">
                          <a:solidFill>
                            <a:srgbClr val="FFFF00"/>
                          </a:solidFill>
                          <a:effectLst/>
                          <a:latin typeface="Times New Roman"/>
                          <a:ea typeface="Calibri"/>
                          <a:cs typeface="Arial"/>
                        </a:rPr>
                        <a:t> </a:t>
                      </a:r>
                      <a:endParaRPr lang="en-US" sz="2000" b="1" dirty="0">
                        <a:solidFill>
                          <a:srgbClr val="FFFF00"/>
                        </a:solidFill>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gridSpan="2">
                  <a:txBody>
                    <a:bodyPr/>
                    <a:lstStyle/>
                    <a:p>
                      <a:pPr marL="0" marR="0">
                        <a:lnSpc>
                          <a:spcPct val="115000"/>
                        </a:lnSpc>
                        <a:spcBef>
                          <a:spcPts val="0"/>
                        </a:spcBef>
                        <a:spcAft>
                          <a:spcPts val="0"/>
                        </a:spcAft>
                      </a:pPr>
                      <a:r>
                        <a:rPr lang="en-US" sz="2400" b="1" dirty="0">
                          <a:solidFill>
                            <a:srgbClr val="FFFF00"/>
                          </a:solidFill>
                          <a:effectLst/>
                          <a:latin typeface="Times New Roman"/>
                          <a:ea typeface="Calibri"/>
                          <a:cs typeface="Arial"/>
                        </a:rPr>
                        <a:t>                       Sleeping problems</a:t>
                      </a:r>
                      <a:endParaRPr lang="en-US" sz="2400" b="1" dirty="0">
                        <a:solidFill>
                          <a:srgbClr val="FFFF00"/>
                        </a:solidFill>
                        <a:effectLst/>
                        <a:latin typeface="Calibri"/>
                        <a:ea typeface="Calibri"/>
                        <a:cs typeface="Arial"/>
                      </a:endParaRPr>
                    </a:p>
                  </a:txBody>
                  <a:tcPr marL="17009" marR="1700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r>
              <a:tr h="274846">
                <a:tc>
                  <a:txBody>
                    <a:bodyPr/>
                    <a:lstStyle/>
                    <a:p>
                      <a:pPr marL="0" marR="0">
                        <a:lnSpc>
                          <a:spcPct val="115000"/>
                        </a:lnSpc>
                        <a:spcBef>
                          <a:spcPts val="0"/>
                        </a:spcBef>
                        <a:spcAft>
                          <a:spcPts val="0"/>
                        </a:spcAft>
                      </a:pPr>
                      <a:r>
                        <a:rPr lang="en-US" sz="2000" b="1" dirty="0">
                          <a:solidFill>
                            <a:srgbClr val="FFFF00"/>
                          </a:solidFill>
                          <a:effectLst/>
                          <a:latin typeface="Times New Roman"/>
                          <a:ea typeface="Calibri"/>
                          <a:cs typeface="Arial"/>
                        </a:rPr>
                        <a:t>Variables</a:t>
                      </a:r>
                      <a:endParaRPr lang="en-US" sz="2000" b="1" dirty="0">
                        <a:solidFill>
                          <a:srgbClr val="FFFF00"/>
                        </a:solidFill>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FFFF00"/>
                          </a:solidFill>
                          <a:effectLst/>
                          <a:latin typeface="Times New Roman"/>
                          <a:ea typeface="Calibri"/>
                          <a:cs typeface="Arial"/>
                        </a:rPr>
                        <a:t>OR</a:t>
                      </a:r>
                      <a:endParaRPr lang="en-US" sz="2000" b="1" dirty="0">
                        <a:solidFill>
                          <a:srgbClr val="FFFF00"/>
                        </a:solidFill>
                        <a:effectLst/>
                        <a:latin typeface="Calibri"/>
                        <a:ea typeface="Calibri"/>
                        <a:cs typeface="Arial"/>
                      </a:endParaRPr>
                    </a:p>
                  </a:txBody>
                  <a:tcPr marL="17009" marR="1700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FFFF00"/>
                          </a:solidFill>
                          <a:effectLst/>
                          <a:latin typeface="Times New Roman"/>
                          <a:ea typeface="Calibri"/>
                          <a:cs typeface="Arial"/>
                        </a:rPr>
                        <a:t>95%CI</a:t>
                      </a:r>
                      <a:endParaRPr lang="en-US" sz="2000" b="1" dirty="0">
                        <a:solidFill>
                          <a:srgbClr val="FFFF00"/>
                        </a:solidFill>
                        <a:effectLst/>
                        <a:latin typeface="Calibri"/>
                        <a:ea typeface="Calibri"/>
                        <a:cs typeface="Arial"/>
                      </a:endParaRPr>
                    </a:p>
                  </a:txBody>
                  <a:tcPr marL="17009" marR="1700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846">
                <a:tc>
                  <a:txBody>
                    <a:bodyPr/>
                    <a:lstStyle/>
                    <a:p>
                      <a:pPr marL="0" marR="0">
                        <a:lnSpc>
                          <a:spcPct val="115000"/>
                        </a:lnSpc>
                        <a:spcBef>
                          <a:spcPts val="0"/>
                        </a:spcBef>
                        <a:spcAft>
                          <a:spcPts val="0"/>
                        </a:spcAft>
                      </a:pPr>
                      <a:r>
                        <a:rPr lang="en-US" sz="2000" b="1" dirty="0">
                          <a:solidFill>
                            <a:srgbClr val="FFFF00"/>
                          </a:solidFill>
                          <a:effectLst/>
                          <a:latin typeface="Times New Roman"/>
                          <a:ea typeface="Calibri"/>
                          <a:cs typeface="Arial"/>
                        </a:rPr>
                        <a:t>Gender**</a:t>
                      </a:r>
                      <a:endParaRPr lang="en-US" sz="2000" b="1" dirty="0">
                        <a:solidFill>
                          <a:srgbClr val="FFFF00"/>
                        </a:solidFill>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 </a:t>
                      </a:r>
                      <a:endParaRPr lang="en-US" sz="2000" b="1" dirty="0">
                        <a:effectLst/>
                        <a:latin typeface="Calibri"/>
                        <a:ea typeface="Calibri"/>
                        <a:cs typeface="Arial"/>
                      </a:endParaRPr>
                    </a:p>
                  </a:txBody>
                  <a:tcPr marL="17009" marR="1700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 </a:t>
                      </a:r>
                      <a:endParaRPr lang="en-US" sz="2000" b="1" dirty="0">
                        <a:effectLst/>
                        <a:latin typeface="Calibri"/>
                        <a:ea typeface="Calibri"/>
                        <a:cs typeface="Arial"/>
                      </a:endParaRPr>
                    </a:p>
                  </a:txBody>
                  <a:tcPr marL="17009" marR="1700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846">
                <a:tc>
                  <a:txBody>
                    <a:bodyPr/>
                    <a:lstStyle/>
                    <a:p>
                      <a:pPr marL="0" marR="0">
                        <a:lnSpc>
                          <a:spcPct val="115000"/>
                        </a:lnSpc>
                        <a:spcBef>
                          <a:spcPts val="0"/>
                        </a:spcBef>
                        <a:spcAft>
                          <a:spcPts val="0"/>
                        </a:spcAft>
                      </a:pPr>
                      <a:r>
                        <a:rPr lang="en-US" sz="2000" b="1" dirty="0">
                          <a:effectLst/>
                          <a:latin typeface="Times New Roman"/>
                          <a:ea typeface="Calibri"/>
                          <a:cs typeface="Arial"/>
                        </a:rPr>
                        <a:t>   Male </a:t>
                      </a:r>
                      <a:endParaRPr lang="en-US" sz="2000" b="1" dirty="0">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Reference</a:t>
                      </a:r>
                      <a:endParaRPr lang="en-US" sz="2000" b="1" dirty="0">
                        <a:effectLst/>
                        <a:latin typeface="Calibri"/>
                        <a:ea typeface="Calibri"/>
                        <a:cs typeface="Arial"/>
                      </a:endParaRPr>
                    </a:p>
                  </a:txBody>
                  <a:tcPr marL="17009" marR="1700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 </a:t>
                      </a:r>
                      <a:endParaRPr lang="en-US" sz="2000" b="1" dirty="0">
                        <a:effectLst/>
                        <a:latin typeface="Calibri"/>
                        <a:ea typeface="Calibri"/>
                        <a:cs typeface="Arial"/>
                      </a:endParaRPr>
                    </a:p>
                  </a:txBody>
                  <a:tcPr marL="17009" marR="1700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846">
                <a:tc>
                  <a:txBody>
                    <a:bodyPr/>
                    <a:lstStyle/>
                    <a:p>
                      <a:pPr marL="0" marR="0">
                        <a:lnSpc>
                          <a:spcPct val="115000"/>
                        </a:lnSpc>
                        <a:spcBef>
                          <a:spcPts val="0"/>
                        </a:spcBef>
                        <a:spcAft>
                          <a:spcPts val="0"/>
                        </a:spcAft>
                      </a:pPr>
                      <a:r>
                        <a:rPr lang="en-US" sz="2000" b="1" dirty="0">
                          <a:effectLst/>
                          <a:latin typeface="Times New Roman"/>
                          <a:ea typeface="Calibri"/>
                          <a:cs typeface="Arial"/>
                        </a:rPr>
                        <a:t>   Female</a:t>
                      </a:r>
                      <a:endParaRPr lang="en-US" sz="2000" b="1" dirty="0">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1.8</a:t>
                      </a:r>
                      <a:endParaRPr lang="en-US" sz="2000" b="1" dirty="0">
                        <a:effectLst/>
                        <a:latin typeface="Calibri"/>
                        <a:ea typeface="Calibri"/>
                        <a:cs typeface="Arial"/>
                      </a:endParaRPr>
                    </a:p>
                  </a:txBody>
                  <a:tcPr marL="17009" marR="1700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1.5-2.2</a:t>
                      </a:r>
                      <a:endParaRPr lang="en-US" sz="2000" b="1" dirty="0">
                        <a:effectLst/>
                        <a:latin typeface="Calibri"/>
                        <a:ea typeface="Calibri"/>
                        <a:cs typeface="Arial"/>
                      </a:endParaRPr>
                    </a:p>
                  </a:txBody>
                  <a:tcPr marL="17009" marR="1700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846">
                <a:tc>
                  <a:txBody>
                    <a:bodyPr/>
                    <a:lstStyle/>
                    <a:p>
                      <a:pPr marL="0" marR="0">
                        <a:lnSpc>
                          <a:spcPct val="115000"/>
                        </a:lnSpc>
                        <a:spcBef>
                          <a:spcPts val="0"/>
                        </a:spcBef>
                        <a:spcAft>
                          <a:spcPts val="0"/>
                        </a:spcAft>
                      </a:pPr>
                      <a:r>
                        <a:rPr lang="en-US" sz="2000" b="1" dirty="0">
                          <a:solidFill>
                            <a:srgbClr val="FFFF00"/>
                          </a:solidFill>
                          <a:effectLst/>
                          <a:latin typeface="Times New Roman"/>
                          <a:ea typeface="Calibri"/>
                          <a:cs typeface="Arial"/>
                        </a:rPr>
                        <a:t>Age** in years</a:t>
                      </a:r>
                      <a:endParaRPr lang="en-US" sz="2000" b="1" dirty="0">
                        <a:solidFill>
                          <a:srgbClr val="FFFF00"/>
                        </a:solidFill>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 </a:t>
                      </a:r>
                      <a:endParaRPr lang="en-US" sz="2000" b="1" dirty="0">
                        <a:effectLst/>
                        <a:latin typeface="Calibri"/>
                        <a:ea typeface="Calibri"/>
                        <a:cs typeface="Arial"/>
                      </a:endParaRPr>
                    </a:p>
                  </a:txBody>
                  <a:tcPr marL="17009" marR="1700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 </a:t>
                      </a:r>
                      <a:endParaRPr lang="en-US" sz="2000" b="1" dirty="0">
                        <a:effectLst/>
                        <a:latin typeface="Calibri"/>
                        <a:ea typeface="Calibri"/>
                        <a:cs typeface="Arial"/>
                      </a:endParaRPr>
                    </a:p>
                  </a:txBody>
                  <a:tcPr marL="17009" marR="1700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846">
                <a:tc>
                  <a:txBody>
                    <a:bodyPr/>
                    <a:lstStyle/>
                    <a:p>
                      <a:pPr marL="0" marR="0">
                        <a:lnSpc>
                          <a:spcPct val="115000"/>
                        </a:lnSpc>
                        <a:spcBef>
                          <a:spcPts val="0"/>
                        </a:spcBef>
                        <a:spcAft>
                          <a:spcPts val="0"/>
                        </a:spcAft>
                      </a:pPr>
                      <a:r>
                        <a:rPr lang="en-US" sz="2000" b="1" dirty="0">
                          <a:effectLst/>
                          <a:latin typeface="Times New Roman"/>
                          <a:ea typeface="Calibri"/>
                          <a:cs typeface="Arial"/>
                        </a:rPr>
                        <a:t>   40-49</a:t>
                      </a:r>
                      <a:endParaRPr lang="en-US" sz="2000" b="1" dirty="0">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Reference</a:t>
                      </a:r>
                      <a:endParaRPr lang="en-US" sz="2000" b="1" dirty="0">
                        <a:effectLst/>
                        <a:latin typeface="Calibri"/>
                        <a:ea typeface="Calibri"/>
                        <a:cs typeface="Arial"/>
                      </a:endParaRPr>
                    </a:p>
                  </a:txBody>
                  <a:tcPr marL="17009" marR="1700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 </a:t>
                      </a:r>
                      <a:endParaRPr lang="en-US" sz="2000" b="1" dirty="0">
                        <a:effectLst/>
                        <a:latin typeface="Calibri"/>
                        <a:ea typeface="Calibri"/>
                        <a:cs typeface="Arial"/>
                      </a:endParaRPr>
                    </a:p>
                  </a:txBody>
                  <a:tcPr marL="17009" marR="1700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846">
                <a:tc>
                  <a:txBody>
                    <a:bodyPr/>
                    <a:lstStyle/>
                    <a:p>
                      <a:pPr marL="0" marR="0">
                        <a:lnSpc>
                          <a:spcPct val="115000"/>
                        </a:lnSpc>
                        <a:spcBef>
                          <a:spcPts val="0"/>
                        </a:spcBef>
                        <a:spcAft>
                          <a:spcPts val="0"/>
                        </a:spcAft>
                      </a:pPr>
                      <a:r>
                        <a:rPr lang="en-US" sz="2000" b="1" dirty="0">
                          <a:effectLst/>
                          <a:latin typeface="Times New Roman"/>
                          <a:ea typeface="Calibri"/>
                          <a:cs typeface="Arial"/>
                        </a:rPr>
                        <a:t>   50-64</a:t>
                      </a:r>
                      <a:endParaRPr lang="en-US" sz="2000" b="1" dirty="0">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1.4</a:t>
                      </a:r>
                      <a:endParaRPr lang="en-US" sz="2000" b="1" dirty="0">
                        <a:effectLst/>
                        <a:latin typeface="Calibri"/>
                        <a:ea typeface="Calibri"/>
                        <a:cs typeface="Arial"/>
                      </a:endParaRPr>
                    </a:p>
                  </a:txBody>
                  <a:tcPr marL="17009" marR="1700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1.1-1.7</a:t>
                      </a:r>
                      <a:endParaRPr lang="en-US" sz="2000" b="1" dirty="0">
                        <a:effectLst/>
                        <a:latin typeface="Calibri"/>
                        <a:ea typeface="Calibri"/>
                        <a:cs typeface="Arial"/>
                      </a:endParaRPr>
                    </a:p>
                  </a:txBody>
                  <a:tcPr marL="17009" marR="1700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846">
                <a:tc>
                  <a:txBody>
                    <a:bodyPr/>
                    <a:lstStyle/>
                    <a:p>
                      <a:pPr marL="0" marR="0">
                        <a:lnSpc>
                          <a:spcPct val="115000"/>
                        </a:lnSpc>
                        <a:spcBef>
                          <a:spcPts val="0"/>
                        </a:spcBef>
                        <a:spcAft>
                          <a:spcPts val="0"/>
                        </a:spcAft>
                      </a:pPr>
                      <a:r>
                        <a:rPr lang="en-US" sz="2000" b="1" dirty="0">
                          <a:effectLst/>
                          <a:latin typeface="Times New Roman"/>
                          <a:ea typeface="Calibri"/>
                          <a:cs typeface="Arial"/>
                        </a:rPr>
                        <a:t>   65+</a:t>
                      </a:r>
                      <a:endParaRPr lang="en-US" sz="2000" b="1" dirty="0">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1.7</a:t>
                      </a:r>
                      <a:endParaRPr lang="en-US" sz="2000" b="1" dirty="0">
                        <a:effectLst/>
                        <a:latin typeface="Calibri"/>
                        <a:ea typeface="Calibri"/>
                        <a:cs typeface="Arial"/>
                      </a:endParaRPr>
                    </a:p>
                  </a:txBody>
                  <a:tcPr marL="17009" marR="1700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effectLst/>
                          <a:latin typeface="Times New Roman"/>
                          <a:ea typeface="Calibri"/>
                          <a:cs typeface="Arial"/>
                        </a:rPr>
                        <a:t>1.3-2.2</a:t>
                      </a:r>
                      <a:endParaRPr lang="en-US" sz="2000" b="1">
                        <a:effectLst/>
                        <a:latin typeface="Calibri"/>
                        <a:ea typeface="Calibri"/>
                        <a:cs typeface="Arial"/>
                      </a:endParaRPr>
                    </a:p>
                  </a:txBody>
                  <a:tcPr marL="17009" marR="1700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846">
                <a:tc>
                  <a:txBody>
                    <a:bodyPr/>
                    <a:lstStyle/>
                    <a:p>
                      <a:pPr marL="0" marR="0">
                        <a:lnSpc>
                          <a:spcPct val="115000"/>
                        </a:lnSpc>
                        <a:spcBef>
                          <a:spcPts val="0"/>
                        </a:spcBef>
                        <a:spcAft>
                          <a:spcPts val="0"/>
                        </a:spcAft>
                      </a:pPr>
                      <a:r>
                        <a:rPr lang="en-US" sz="2000" b="1" dirty="0">
                          <a:solidFill>
                            <a:srgbClr val="FFFF00"/>
                          </a:solidFill>
                          <a:effectLst/>
                          <a:latin typeface="Times New Roman"/>
                          <a:ea typeface="Calibri"/>
                          <a:cs typeface="Arial"/>
                        </a:rPr>
                        <a:t>Marital status</a:t>
                      </a:r>
                      <a:r>
                        <a:rPr lang="en-US" sz="2000" b="1" baseline="30000" dirty="0">
                          <a:solidFill>
                            <a:srgbClr val="FFFF00"/>
                          </a:solidFill>
                          <a:effectLst/>
                          <a:latin typeface="Times New Roman"/>
                          <a:ea typeface="Calibri"/>
                          <a:cs typeface="Arial"/>
                        </a:rPr>
                        <a:t>*</a:t>
                      </a:r>
                      <a:endParaRPr lang="en-US" sz="2000" b="1" dirty="0">
                        <a:solidFill>
                          <a:srgbClr val="FFFF00"/>
                        </a:solidFill>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 </a:t>
                      </a:r>
                      <a:endParaRPr lang="en-US" sz="2000" b="1" dirty="0">
                        <a:effectLst/>
                        <a:latin typeface="Calibri"/>
                        <a:ea typeface="Calibri"/>
                        <a:cs typeface="Arial"/>
                      </a:endParaRPr>
                    </a:p>
                  </a:txBody>
                  <a:tcPr marL="17009" marR="1700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 </a:t>
                      </a:r>
                      <a:endParaRPr lang="en-US" sz="2000" b="1" dirty="0">
                        <a:effectLst/>
                        <a:latin typeface="Calibri"/>
                        <a:ea typeface="Calibri"/>
                        <a:cs typeface="Arial"/>
                      </a:endParaRPr>
                    </a:p>
                  </a:txBody>
                  <a:tcPr marL="17009" marR="1700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846">
                <a:tc>
                  <a:txBody>
                    <a:bodyPr/>
                    <a:lstStyle/>
                    <a:p>
                      <a:pPr marL="0" marR="0">
                        <a:lnSpc>
                          <a:spcPct val="115000"/>
                        </a:lnSpc>
                        <a:spcBef>
                          <a:spcPts val="0"/>
                        </a:spcBef>
                        <a:spcAft>
                          <a:spcPts val="0"/>
                        </a:spcAft>
                      </a:pPr>
                      <a:r>
                        <a:rPr lang="en-US" sz="2000" b="1" dirty="0">
                          <a:effectLst/>
                          <a:latin typeface="Times New Roman"/>
                          <a:ea typeface="Calibri"/>
                          <a:cs typeface="Arial"/>
                        </a:rPr>
                        <a:t>  Not currently married</a:t>
                      </a:r>
                      <a:endParaRPr lang="en-US" sz="2000" b="1" dirty="0">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Reference</a:t>
                      </a:r>
                      <a:endParaRPr lang="en-US" sz="2000" b="1" dirty="0">
                        <a:effectLst/>
                        <a:latin typeface="Calibri"/>
                        <a:ea typeface="Calibri"/>
                        <a:cs typeface="Arial"/>
                      </a:endParaRPr>
                    </a:p>
                  </a:txBody>
                  <a:tcPr marL="17009" marR="1700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 </a:t>
                      </a:r>
                      <a:endParaRPr lang="en-US" sz="2000" b="1" dirty="0">
                        <a:effectLst/>
                        <a:latin typeface="Calibri"/>
                        <a:ea typeface="Calibri"/>
                        <a:cs typeface="Arial"/>
                      </a:endParaRPr>
                    </a:p>
                  </a:txBody>
                  <a:tcPr marL="17009" marR="1700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846">
                <a:tc>
                  <a:txBody>
                    <a:bodyPr/>
                    <a:lstStyle/>
                    <a:p>
                      <a:pPr marL="0" marR="0">
                        <a:lnSpc>
                          <a:spcPct val="115000"/>
                        </a:lnSpc>
                        <a:spcBef>
                          <a:spcPts val="0"/>
                        </a:spcBef>
                        <a:spcAft>
                          <a:spcPts val="0"/>
                        </a:spcAft>
                      </a:pPr>
                      <a:r>
                        <a:rPr lang="en-US" sz="2000" b="1" dirty="0">
                          <a:effectLst/>
                          <a:latin typeface="Times New Roman"/>
                          <a:ea typeface="Calibri"/>
                          <a:cs typeface="Arial"/>
                        </a:rPr>
                        <a:t>  Married</a:t>
                      </a:r>
                      <a:endParaRPr lang="en-US" sz="2000" b="1" dirty="0">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0.8</a:t>
                      </a:r>
                      <a:endParaRPr lang="en-US" sz="2000" b="1" dirty="0">
                        <a:effectLst/>
                        <a:latin typeface="Calibri"/>
                        <a:ea typeface="Calibri"/>
                        <a:cs typeface="Arial"/>
                      </a:endParaRPr>
                    </a:p>
                  </a:txBody>
                  <a:tcPr marL="17009" marR="1700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0.6-1.0</a:t>
                      </a:r>
                      <a:endParaRPr lang="en-US" sz="2000" b="1" dirty="0">
                        <a:effectLst/>
                        <a:latin typeface="Calibri"/>
                        <a:ea typeface="Calibri"/>
                        <a:cs typeface="Arial"/>
                      </a:endParaRPr>
                    </a:p>
                  </a:txBody>
                  <a:tcPr marL="17009" marR="1700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846">
                <a:tc>
                  <a:txBody>
                    <a:bodyPr/>
                    <a:lstStyle/>
                    <a:p>
                      <a:pPr marL="0" marR="0">
                        <a:lnSpc>
                          <a:spcPct val="115000"/>
                        </a:lnSpc>
                        <a:spcBef>
                          <a:spcPts val="0"/>
                        </a:spcBef>
                        <a:spcAft>
                          <a:spcPts val="0"/>
                        </a:spcAft>
                      </a:pPr>
                      <a:r>
                        <a:rPr lang="en-US" sz="2000" b="1" dirty="0">
                          <a:solidFill>
                            <a:srgbClr val="FFFF00"/>
                          </a:solidFill>
                          <a:effectLst/>
                          <a:latin typeface="Times New Roman"/>
                          <a:ea typeface="Calibri"/>
                          <a:cs typeface="Arial"/>
                        </a:rPr>
                        <a:t>Education in years**</a:t>
                      </a:r>
                      <a:endParaRPr lang="en-US" sz="2000" b="1" dirty="0">
                        <a:solidFill>
                          <a:srgbClr val="FFFF00"/>
                        </a:solidFill>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 </a:t>
                      </a:r>
                      <a:endParaRPr lang="en-US" sz="2000" b="1" dirty="0">
                        <a:effectLst/>
                        <a:latin typeface="Calibri"/>
                        <a:ea typeface="Calibri"/>
                        <a:cs typeface="Arial"/>
                      </a:endParaRPr>
                    </a:p>
                  </a:txBody>
                  <a:tcPr marL="17009" marR="1700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 </a:t>
                      </a:r>
                      <a:endParaRPr lang="en-US" sz="2000" b="1" dirty="0">
                        <a:effectLst/>
                        <a:latin typeface="Calibri"/>
                        <a:ea typeface="Calibri"/>
                        <a:cs typeface="Arial"/>
                      </a:endParaRPr>
                    </a:p>
                  </a:txBody>
                  <a:tcPr marL="17009" marR="1700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846">
                <a:tc>
                  <a:txBody>
                    <a:bodyPr/>
                    <a:lstStyle/>
                    <a:p>
                      <a:pPr marL="0" marR="0">
                        <a:lnSpc>
                          <a:spcPct val="115000"/>
                        </a:lnSpc>
                        <a:spcBef>
                          <a:spcPts val="0"/>
                        </a:spcBef>
                        <a:spcAft>
                          <a:spcPts val="0"/>
                        </a:spcAft>
                      </a:pPr>
                      <a:r>
                        <a:rPr lang="en-US" sz="2000" b="1" dirty="0">
                          <a:effectLst/>
                          <a:latin typeface="Times New Roman"/>
                          <a:ea typeface="Calibri"/>
                          <a:cs typeface="Arial"/>
                        </a:rPr>
                        <a:t>  0-9</a:t>
                      </a:r>
                      <a:endParaRPr lang="en-US" sz="2000" b="1" dirty="0">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effectLst/>
                          <a:latin typeface="Times New Roman"/>
                          <a:ea typeface="Calibri"/>
                          <a:cs typeface="Arial"/>
                        </a:rPr>
                        <a:t>Reference</a:t>
                      </a:r>
                      <a:endParaRPr lang="en-US" sz="2000" b="1">
                        <a:effectLst/>
                        <a:latin typeface="Calibri"/>
                        <a:ea typeface="Calibri"/>
                        <a:cs typeface="Arial"/>
                      </a:endParaRPr>
                    </a:p>
                  </a:txBody>
                  <a:tcPr marL="17009" marR="1700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 </a:t>
                      </a:r>
                      <a:endParaRPr lang="en-US" sz="2000" b="1" dirty="0">
                        <a:effectLst/>
                        <a:latin typeface="Calibri"/>
                        <a:ea typeface="Calibri"/>
                        <a:cs typeface="Arial"/>
                      </a:endParaRPr>
                    </a:p>
                  </a:txBody>
                  <a:tcPr marL="17009" marR="1700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846">
                <a:tc>
                  <a:txBody>
                    <a:bodyPr/>
                    <a:lstStyle/>
                    <a:p>
                      <a:pPr marL="0" marR="0">
                        <a:lnSpc>
                          <a:spcPct val="115000"/>
                        </a:lnSpc>
                        <a:spcBef>
                          <a:spcPts val="0"/>
                        </a:spcBef>
                        <a:spcAft>
                          <a:spcPts val="0"/>
                        </a:spcAft>
                      </a:pPr>
                      <a:r>
                        <a:rPr lang="en-US" sz="2000" b="1">
                          <a:effectLst/>
                          <a:latin typeface="Times New Roman"/>
                          <a:ea typeface="Calibri"/>
                          <a:cs typeface="Arial"/>
                        </a:rPr>
                        <a:t>  10-12</a:t>
                      </a:r>
                      <a:endParaRPr lang="en-US" sz="2000" b="1">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effectLst/>
                          <a:latin typeface="Times New Roman"/>
                          <a:ea typeface="Calibri"/>
                          <a:cs typeface="Arial"/>
                        </a:rPr>
                        <a:t>0.7</a:t>
                      </a:r>
                      <a:endParaRPr lang="en-US" sz="2000" b="1">
                        <a:effectLst/>
                        <a:latin typeface="Calibri"/>
                        <a:ea typeface="Calibri"/>
                        <a:cs typeface="Arial"/>
                      </a:endParaRPr>
                    </a:p>
                  </a:txBody>
                  <a:tcPr marL="17009" marR="1700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0.5-0.9</a:t>
                      </a:r>
                      <a:endParaRPr lang="en-US" sz="2000" b="1" dirty="0">
                        <a:effectLst/>
                        <a:latin typeface="Calibri"/>
                        <a:ea typeface="Calibri"/>
                        <a:cs typeface="Arial"/>
                      </a:endParaRPr>
                    </a:p>
                  </a:txBody>
                  <a:tcPr marL="17009" marR="1700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908">
                <a:tc>
                  <a:txBody>
                    <a:bodyPr/>
                    <a:lstStyle/>
                    <a:p>
                      <a:pPr marL="0" marR="0">
                        <a:lnSpc>
                          <a:spcPct val="115000"/>
                        </a:lnSpc>
                        <a:spcBef>
                          <a:spcPts val="0"/>
                        </a:spcBef>
                        <a:spcAft>
                          <a:spcPts val="0"/>
                        </a:spcAft>
                      </a:pPr>
                      <a:r>
                        <a:rPr lang="en-US" sz="2000" b="1" dirty="0">
                          <a:effectLst/>
                          <a:latin typeface="Times New Roman"/>
                          <a:ea typeface="Calibri"/>
                          <a:cs typeface="Arial"/>
                        </a:rPr>
                        <a:t>  13+</a:t>
                      </a:r>
                      <a:endParaRPr lang="en-US" sz="2000" b="1" dirty="0">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0.4</a:t>
                      </a:r>
                      <a:endParaRPr lang="en-US" sz="2000" b="1" dirty="0">
                        <a:effectLst/>
                        <a:latin typeface="Calibri"/>
                        <a:ea typeface="Calibri"/>
                        <a:cs typeface="Arial"/>
                      </a:endParaRPr>
                    </a:p>
                  </a:txBody>
                  <a:tcPr marL="17009" marR="1700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0.3-0.5</a:t>
                      </a:r>
                      <a:endParaRPr lang="en-US" sz="2000" b="1" dirty="0">
                        <a:effectLst/>
                        <a:latin typeface="Calibri"/>
                        <a:ea typeface="Calibri"/>
                        <a:cs typeface="Arial"/>
                      </a:endParaRPr>
                    </a:p>
                  </a:txBody>
                  <a:tcPr marL="17009" marR="1700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846">
                <a:tc>
                  <a:txBody>
                    <a:bodyPr/>
                    <a:lstStyle/>
                    <a:p>
                      <a:pPr marL="0" marR="0">
                        <a:lnSpc>
                          <a:spcPct val="115000"/>
                        </a:lnSpc>
                        <a:spcBef>
                          <a:spcPts val="0"/>
                        </a:spcBef>
                        <a:spcAft>
                          <a:spcPts val="0"/>
                        </a:spcAft>
                      </a:pPr>
                      <a:r>
                        <a:rPr lang="en-US" sz="2000" b="1" dirty="0">
                          <a:solidFill>
                            <a:srgbClr val="FFFF00"/>
                          </a:solidFill>
                          <a:effectLst/>
                          <a:latin typeface="Times New Roman"/>
                          <a:ea typeface="Calibri"/>
                          <a:cs typeface="Arial"/>
                        </a:rPr>
                        <a:t>Any chronic disease**</a:t>
                      </a:r>
                      <a:endParaRPr lang="en-US" sz="2000" b="1" dirty="0">
                        <a:solidFill>
                          <a:srgbClr val="FFFF00"/>
                        </a:solidFill>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 </a:t>
                      </a:r>
                      <a:endParaRPr lang="en-US" sz="2000" b="1" dirty="0">
                        <a:effectLst/>
                        <a:latin typeface="Calibri"/>
                        <a:ea typeface="Calibri"/>
                        <a:cs typeface="Arial"/>
                      </a:endParaRPr>
                    </a:p>
                  </a:txBody>
                  <a:tcPr marL="17009" marR="1700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 </a:t>
                      </a:r>
                      <a:endParaRPr lang="en-US" sz="2000" b="1" dirty="0">
                        <a:effectLst/>
                        <a:latin typeface="Calibri"/>
                        <a:ea typeface="Calibri"/>
                        <a:cs typeface="Arial"/>
                      </a:endParaRPr>
                    </a:p>
                  </a:txBody>
                  <a:tcPr marL="17009" marR="1700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846">
                <a:tc>
                  <a:txBody>
                    <a:bodyPr/>
                    <a:lstStyle/>
                    <a:p>
                      <a:pPr marL="0" marR="0">
                        <a:lnSpc>
                          <a:spcPct val="115000"/>
                        </a:lnSpc>
                        <a:spcBef>
                          <a:spcPts val="0"/>
                        </a:spcBef>
                        <a:spcAft>
                          <a:spcPts val="0"/>
                        </a:spcAft>
                      </a:pPr>
                      <a:r>
                        <a:rPr lang="en-US" sz="2000" b="1" dirty="0">
                          <a:effectLst/>
                          <a:latin typeface="Times New Roman"/>
                          <a:ea typeface="Calibri"/>
                          <a:cs typeface="Arial"/>
                        </a:rPr>
                        <a:t>  No </a:t>
                      </a:r>
                      <a:endParaRPr lang="en-US" sz="2000" b="1" dirty="0">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Reference</a:t>
                      </a:r>
                      <a:endParaRPr lang="en-US" sz="2000" b="1" dirty="0">
                        <a:effectLst/>
                        <a:latin typeface="Calibri"/>
                        <a:ea typeface="Calibri"/>
                        <a:cs typeface="Arial"/>
                      </a:endParaRPr>
                    </a:p>
                  </a:txBody>
                  <a:tcPr marL="17009" marR="1700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 </a:t>
                      </a:r>
                      <a:endParaRPr lang="en-US" sz="2000" b="1" dirty="0">
                        <a:effectLst/>
                        <a:latin typeface="Calibri"/>
                        <a:ea typeface="Calibri"/>
                        <a:cs typeface="Arial"/>
                      </a:endParaRPr>
                    </a:p>
                  </a:txBody>
                  <a:tcPr marL="17009" marR="1700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846">
                <a:tc>
                  <a:txBody>
                    <a:bodyPr/>
                    <a:lstStyle/>
                    <a:p>
                      <a:pPr marL="0" marR="0">
                        <a:lnSpc>
                          <a:spcPct val="115000"/>
                        </a:lnSpc>
                        <a:spcBef>
                          <a:spcPts val="0"/>
                        </a:spcBef>
                        <a:spcAft>
                          <a:spcPts val="0"/>
                        </a:spcAft>
                      </a:pPr>
                      <a:r>
                        <a:rPr lang="en-US" sz="2000" b="1" dirty="0">
                          <a:effectLst/>
                          <a:latin typeface="Times New Roman"/>
                          <a:ea typeface="Calibri"/>
                          <a:cs typeface="Arial"/>
                        </a:rPr>
                        <a:t>  Yes </a:t>
                      </a:r>
                      <a:endParaRPr lang="en-US" sz="2000" b="1" dirty="0">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1.8</a:t>
                      </a:r>
                      <a:endParaRPr lang="en-US" sz="2000" b="1" dirty="0">
                        <a:effectLst/>
                        <a:latin typeface="Calibri"/>
                        <a:ea typeface="Calibri"/>
                        <a:cs typeface="Arial"/>
                      </a:endParaRPr>
                    </a:p>
                  </a:txBody>
                  <a:tcPr marL="17009" marR="1700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1.5-2.2</a:t>
                      </a:r>
                      <a:endParaRPr lang="en-US" sz="2000" b="1" dirty="0">
                        <a:effectLst/>
                        <a:latin typeface="Calibri"/>
                        <a:ea typeface="Calibri"/>
                        <a:cs typeface="Arial"/>
                      </a:endParaRPr>
                    </a:p>
                  </a:txBody>
                  <a:tcPr marL="17009" marR="1700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846">
                <a:tc>
                  <a:txBody>
                    <a:bodyPr/>
                    <a:lstStyle/>
                    <a:p>
                      <a:pPr marL="0" marR="0">
                        <a:lnSpc>
                          <a:spcPct val="115000"/>
                        </a:lnSpc>
                        <a:spcBef>
                          <a:spcPts val="0"/>
                        </a:spcBef>
                        <a:spcAft>
                          <a:spcPts val="0"/>
                        </a:spcAft>
                      </a:pPr>
                      <a:r>
                        <a:rPr lang="en-US" sz="2000" b="1" dirty="0">
                          <a:solidFill>
                            <a:srgbClr val="FFFF00"/>
                          </a:solidFill>
                          <a:effectLst/>
                          <a:latin typeface="Times New Roman"/>
                          <a:ea typeface="Calibri"/>
                          <a:cs typeface="Arial"/>
                        </a:rPr>
                        <a:t>Cancer status*</a:t>
                      </a:r>
                      <a:endParaRPr lang="en-US" sz="2000" b="1" dirty="0">
                        <a:solidFill>
                          <a:srgbClr val="FFFF00"/>
                        </a:solidFill>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 </a:t>
                      </a:r>
                      <a:endParaRPr lang="en-US" sz="2000" b="1" dirty="0">
                        <a:effectLst/>
                        <a:latin typeface="Calibri"/>
                        <a:ea typeface="Calibri"/>
                        <a:cs typeface="Arial"/>
                      </a:endParaRPr>
                    </a:p>
                  </a:txBody>
                  <a:tcPr marL="17009" marR="1700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 </a:t>
                      </a:r>
                      <a:endParaRPr lang="en-US" sz="2000" b="1" dirty="0">
                        <a:effectLst/>
                        <a:latin typeface="Calibri"/>
                        <a:ea typeface="Calibri"/>
                        <a:cs typeface="Arial"/>
                      </a:endParaRPr>
                    </a:p>
                  </a:txBody>
                  <a:tcPr marL="17009" marR="1700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846">
                <a:tc>
                  <a:txBody>
                    <a:bodyPr/>
                    <a:lstStyle/>
                    <a:p>
                      <a:pPr marL="0" marR="0">
                        <a:lnSpc>
                          <a:spcPct val="115000"/>
                        </a:lnSpc>
                        <a:spcBef>
                          <a:spcPts val="0"/>
                        </a:spcBef>
                        <a:spcAft>
                          <a:spcPts val="0"/>
                        </a:spcAft>
                      </a:pPr>
                      <a:r>
                        <a:rPr lang="en-US" sz="2000" b="1" dirty="0">
                          <a:effectLst/>
                          <a:latin typeface="Times New Roman"/>
                          <a:ea typeface="Calibri"/>
                          <a:cs typeface="Arial"/>
                        </a:rPr>
                        <a:t>  Cancer free</a:t>
                      </a:r>
                      <a:endParaRPr lang="en-US" sz="2000" b="1" dirty="0">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Reference</a:t>
                      </a:r>
                      <a:endParaRPr lang="en-US" sz="2000" b="1" dirty="0">
                        <a:effectLst/>
                        <a:latin typeface="Calibri"/>
                        <a:ea typeface="Calibri"/>
                        <a:cs typeface="Arial"/>
                      </a:endParaRPr>
                    </a:p>
                  </a:txBody>
                  <a:tcPr marL="17009" marR="1700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 </a:t>
                      </a:r>
                      <a:endParaRPr lang="en-US" sz="2000" b="1" dirty="0">
                        <a:effectLst/>
                        <a:latin typeface="Calibri"/>
                        <a:ea typeface="Calibri"/>
                        <a:cs typeface="Arial"/>
                      </a:endParaRPr>
                    </a:p>
                  </a:txBody>
                  <a:tcPr marL="17009" marR="1700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846">
                <a:tc>
                  <a:txBody>
                    <a:bodyPr/>
                    <a:lstStyle/>
                    <a:p>
                      <a:pPr marL="0" marR="0">
                        <a:lnSpc>
                          <a:spcPct val="115000"/>
                        </a:lnSpc>
                        <a:spcBef>
                          <a:spcPts val="0"/>
                        </a:spcBef>
                        <a:spcAft>
                          <a:spcPts val="0"/>
                        </a:spcAft>
                      </a:pPr>
                      <a:r>
                        <a:rPr lang="en-US" sz="2000" b="1" dirty="0">
                          <a:effectLst/>
                          <a:latin typeface="Times New Roman"/>
                          <a:ea typeface="Calibri"/>
                          <a:cs typeface="Arial"/>
                        </a:rPr>
                        <a:t>  Active cancer</a:t>
                      </a:r>
                      <a:endParaRPr lang="en-US" sz="2000" b="1" dirty="0">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2.1</a:t>
                      </a:r>
                      <a:endParaRPr lang="en-US" sz="2000" b="1" dirty="0">
                        <a:effectLst/>
                        <a:latin typeface="Calibri"/>
                        <a:ea typeface="Calibri"/>
                        <a:cs typeface="Arial"/>
                      </a:endParaRPr>
                    </a:p>
                  </a:txBody>
                  <a:tcPr marL="17009" marR="1700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1.1-3.9</a:t>
                      </a:r>
                      <a:endParaRPr lang="en-US" sz="2000" b="1" dirty="0">
                        <a:effectLst/>
                        <a:latin typeface="Calibri"/>
                        <a:ea typeface="Calibri"/>
                        <a:cs typeface="Arial"/>
                      </a:endParaRPr>
                    </a:p>
                  </a:txBody>
                  <a:tcPr marL="17009" marR="1700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66">
                <a:tc>
                  <a:txBody>
                    <a:bodyPr/>
                    <a:lstStyle/>
                    <a:p>
                      <a:pPr marL="0" marR="0">
                        <a:lnSpc>
                          <a:spcPct val="115000"/>
                        </a:lnSpc>
                        <a:spcBef>
                          <a:spcPts val="0"/>
                        </a:spcBef>
                        <a:spcAft>
                          <a:spcPts val="0"/>
                        </a:spcAft>
                      </a:pPr>
                      <a:r>
                        <a:rPr lang="en-US" sz="2000" b="1" dirty="0">
                          <a:effectLst/>
                          <a:latin typeface="Times New Roman"/>
                          <a:ea typeface="Calibri"/>
                          <a:cs typeface="Arial"/>
                        </a:rPr>
                        <a:t> Cancer survivors</a:t>
                      </a:r>
                      <a:endParaRPr lang="en-US" sz="2000" b="1" dirty="0">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0.7</a:t>
                      </a:r>
                      <a:endParaRPr lang="en-US" sz="2000" b="1" dirty="0">
                        <a:effectLst/>
                        <a:latin typeface="Calibri"/>
                        <a:ea typeface="Calibri"/>
                        <a:cs typeface="Arial"/>
                      </a:endParaRPr>
                    </a:p>
                  </a:txBody>
                  <a:tcPr marL="17009" marR="1700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0.5-1.1</a:t>
                      </a:r>
                      <a:endParaRPr lang="en-US" sz="2000" b="1" dirty="0">
                        <a:effectLst/>
                        <a:latin typeface="Calibri"/>
                        <a:ea typeface="Calibri"/>
                        <a:cs typeface="Arial"/>
                      </a:endParaRPr>
                    </a:p>
                  </a:txBody>
                  <a:tcPr marL="17009" marR="1700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Content Placeholder 2"/>
          <p:cNvSpPr>
            <a:spLocks noGrp="1"/>
          </p:cNvSpPr>
          <p:nvPr>
            <p:ph idx="1"/>
          </p:nvPr>
        </p:nvSpPr>
        <p:spPr>
          <a:xfrm>
            <a:off x="152400" y="501650"/>
            <a:ext cx="12401550" cy="1460500"/>
          </a:xfrm>
        </p:spPr>
        <p:txBody>
          <a:bodyPr/>
          <a:lstStyle/>
          <a:p>
            <a:pPr marL="0" indent="0" algn="l">
              <a:buFontTx/>
              <a:buNone/>
            </a:pPr>
            <a:r>
              <a:rPr lang="en-US" sz="4400" b="1" smtClean="0">
                <a:solidFill>
                  <a:srgbClr val="FFFF00"/>
                </a:solidFill>
                <a:latin typeface="Comic Sans MS" pitchFamily="66" charset="0"/>
              </a:rPr>
              <a:t>The effect of cancer on suicide in ethnic groups with a differential suicide risk.  </a:t>
            </a:r>
          </a:p>
          <a:p>
            <a:pPr marL="0" indent="0" algn="l">
              <a:buFontTx/>
              <a:buNone/>
            </a:pPr>
            <a:r>
              <a:rPr lang="en-US" sz="4400" b="1" i="1" smtClean="0">
                <a:solidFill>
                  <a:srgbClr val="FFFF00"/>
                </a:solidFill>
                <a:latin typeface="Comic Sans MS" pitchFamily="66" charset="0"/>
              </a:rPr>
              <a:t>      </a:t>
            </a:r>
            <a:endParaRPr lang="en-US" sz="4400" b="1" smtClean="0">
              <a:solidFill>
                <a:srgbClr val="FFFF00"/>
              </a:solidFill>
              <a:latin typeface="Comic Sans MS" pitchFamily="66" charset="0"/>
            </a:endParaRPr>
          </a:p>
          <a:p>
            <a:pPr marL="0" indent="0" algn="l">
              <a:buFontTx/>
              <a:buNone/>
            </a:pPr>
            <a:r>
              <a:rPr lang="en-US" smtClean="0">
                <a:latin typeface="Comic Sans MS" pitchFamily="66" charset="0"/>
              </a:rPr>
              <a:t>Nakash, O., Barchana, M., Liphshitz, I., Keinan-Boker, L., &amp; Levav, I. (2012). </a:t>
            </a:r>
            <a:r>
              <a:rPr lang="en-US" i="1" smtClean="0">
                <a:latin typeface="Comic Sans MS" pitchFamily="66" charset="0"/>
              </a:rPr>
              <a:t>European Journal of Public Health.</a:t>
            </a:r>
            <a:endParaRPr lang="en-US" smtClean="0">
              <a:latin typeface="Comic Sans MS" pitchFamily="66"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itle 1"/>
          <p:cNvSpPr>
            <a:spLocks noGrp="1"/>
          </p:cNvSpPr>
          <p:nvPr>
            <p:ph type="title"/>
          </p:nvPr>
        </p:nvSpPr>
        <p:spPr>
          <a:xfrm>
            <a:off x="1136650" y="279400"/>
            <a:ext cx="10464800" cy="2540000"/>
          </a:xfrm>
        </p:spPr>
        <p:txBody>
          <a:bodyPr/>
          <a:lstStyle/>
          <a:p>
            <a:r>
              <a:rPr lang="en-US" sz="4400" b="1" smtClean="0">
                <a:solidFill>
                  <a:srgbClr val="FFFF00"/>
                </a:solidFill>
                <a:latin typeface="Comic Sans MS" pitchFamily="66" charset="0"/>
              </a:rPr>
              <a:t>Ethnic differences in Suicide risk among cancer patients-</a:t>
            </a:r>
            <a:br>
              <a:rPr lang="en-US" sz="4400" b="1" smtClean="0">
                <a:solidFill>
                  <a:srgbClr val="FFFF00"/>
                </a:solidFill>
                <a:latin typeface="Comic Sans MS" pitchFamily="66" charset="0"/>
              </a:rPr>
            </a:br>
            <a:r>
              <a:rPr lang="en-US" sz="4400" b="1" smtClean="0">
                <a:solidFill>
                  <a:srgbClr val="FFFF00"/>
                </a:solidFill>
                <a:latin typeface="Comic Sans MS" pitchFamily="66" charset="0"/>
              </a:rPr>
              <a:t>the effect of the “culture” of suicide</a:t>
            </a:r>
            <a:br>
              <a:rPr lang="en-US" sz="4400" b="1" smtClean="0">
                <a:solidFill>
                  <a:srgbClr val="FFFF00"/>
                </a:solidFill>
                <a:latin typeface="Comic Sans MS" pitchFamily="66" charset="0"/>
              </a:rPr>
            </a:br>
            <a:endParaRPr lang="en-US" sz="2000" b="1" smtClean="0">
              <a:solidFill>
                <a:srgbClr val="FFFF00"/>
              </a:solidFill>
              <a:latin typeface="Comic Sans MS" pitchFamily="66" charset="0"/>
            </a:endParaRPr>
          </a:p>
        </p:txBody>
      </p:sp>
      <p:sp>
        <p:nvSpPr>
          <p:cNvPr id="175106" name="TextBox 4"/>
          <p:cNvSpPr txBox="1">
            <a:spLocks noChangeArrowheads="1"/>
          </p:cNvSpPr>
          <p:nvPr/>
        </p:nvSpPr>
        <p:spPr bwMode="auto">
          <a:xfrm>
            <a:off x="0" y="3257550"/>
            <a:ext cx="12744450" cy="5694363"/>
          </a:xfrm>
          <a:prstGeom prst="rect">
            <a:avLst/>
          </a:prstGeom>
          <a:noFill/>
          <a:ln w="9525">
            <a:noFill/>
            <a:miter lim="800000"/>
            <a:headEnd/>
            <a:tailEnd/>
          </a:ln>
        </p:spPr>
        <p:txBody>
          <a:bodyPr>
            <a:spAutoFit/>
          </a:bodyPr>
          <a:lstStyle/>
          <a:p>
            <a:pPr marL="742950" indent="-742950">
              <a:buFont typeface="Arial" charset="0"/>
              <a:buChar char="•"/>
            </a:pPr>
            <a:r>
              <a:rPr lang="en-US" b="1">
                <a:latin typeface="Comic Sans MS" pitchFamily="66" charset="0"/>
                <a:cs typeface="ヒラギノ角ゴ ProN W3"/>
              </a:rPr>
              <a:t>Suicide risk is higher in persons with active cancer </a:t>
            </a:r>
            <a:r>
              <a:rPr lang="en-US" sz="2000" b="1">
                <a:latin typeface="Comic Sans MS" pitchFamily="66" charset="0"/>
                <a:cs typeface="ヒラギノ角ゴ ProN W3"/>
              </a:rPr>
              <a:t>(</a:t>
            </a:r>
            <a:r>
              <a:rPr lang="en-US" sz="2000">
                <a:latin typeface="Comic Sans MS" pitchFamily="66" charset="0"/>
                <a:cs typeface="ヒラギノ角ゴ ProN W3"/>
              </a:rPr>
              <a:t>Misono et al., 2008; Robson, 2010)</a:t>
            </a:r>
          </a:p>
          <a:p>
            <a:pPr marL="742950" indent="-742950">
              <a:buFont typeface="Arial" charset="0"/>
              <a:buChar char="•"/>
            </a:pPr>
            <a:endParaRPr lang="en-US" sz="2000">
              <a:latin typeface="Comic Sans MS" pitchFamily="66" charset="0"/>
              <a:cs typeface="ヒラギノ角ゴ ProN W3"/>
            </a:endParaRPr>
          </a:p>
          <a:p>
            <a:pPr marL="742950" indent="-742950">
              <a:buFont typeface="Arial" charset="0"/>
              <a:buChar char="•"/>
            </a:pPr>
            <a:r>
              <a:rPr lang="en-US" sz="3600" b="1">
                <a:latin typeface="Comic Sans MS" pitchFamily="66" charset="0"/>
                <a:cs typeface="ヒラギノ角ゴ ProN W3"/>
              </a:rPr>
              <a:t>There are ethnic differences in risk for suicide </a:t>
            </a:r>
            <a:r>
              <a:rPr lang="en-US" sz="2000">
                <a:latin typeface="Comic Sans MS" pitchFamily="66" charset="0"/>
                <a:cs typeface="ヒラギノ角ゴ ProN W3"/>
              </a:rPr>
              <a:t>(Israel Ministry of Health, 2010)</a:t>
            </a:r>
          </a:p>
          <a:p>
            <a:pPr marL="742950" indent="-742950">
              <a:buFont typeface="Arial" charset="0"/>
              <a:buChar char="•"/>
            </a:pPr>
            <a:endParaRPr lang="en-US" sz="2000">
              <a:latin typeface="Comic Sans MS" pitchFamily="66" charset="0"/>
              <a:cs typeface="ヒラギノ角ゴ ProN W3"/>
            </a:endParaRPr>
          </a:p>
          <a:p>
            <a:pPr marL="742950" indent="-742950">
              <a:buFont typeface="Arial" charset="0"/>
              <a:buChar char="•"/>
            </a:pPr>
            <a:r>
              <a:rPr lang="en-US" sz="3600" b="1">
                <a:latin typeface="Comic Sans MS" pitchFamily="66" charset="0"/>
                <a:cs typeface="ヒラギノ角ゴ ProN W3"/>
              </a:rPr>
              <a:t>Protective factors related to ethnic differences </a:t>
            </a:r>
            <a:r>
              <a:rPr lang="en-US" sz="2000">
                <a:latin typeface="Comic Sans MS" pitchFamily="66" charset="0"/>
                <a:cs typeface="ヒラギノ角ゴ ProN W3"/>
              </a:rPr>
              <a:t>(Gal et al., 2011; Levav &amp; Eisenberg, 1989)</a:t>
            </a:r>
          </a:p>
          <a:p>
            <a:pPr marL="1657350" lvl="2" indent="-742950">
              <a:buFont typeface="Arial" charset="0"/>
              <a:buChar char="•"/>
            </a:pPr>
            <a:r>
              <a:rPr lang="en-US" sz="3600" b="1">
                <a:latin typeface="Comic Sans MS" pitchFamily="66" charset="0"/>
                <a:cs typeface="ヒラギノ角ゴ ProN W3"/>
              </a:rPr>
              <a:t>Attitudes toward suicide</a:t>
            </a:r>
          </a:p>
          <a:p>
            <a:pPr marL="1657350" lvl="2" indent="-742950">
              <a:buFont typeface="Arial" charset="0"/>
              <a:buChar char="•"/>
            </a:pPr>
            <a:r>
              <a:rPr lang="en-US" sz="3600" b="1">
                <a:latin typeface="Comic Sans MS" pitchFamily="66" charset="0"/>
                <a:cs typeface="ヒラギノ角ゴ ProN W3"/>
              </a:rPr>
              <a:t>Religiosity</a:t>
            </a:r>
          </a:p>
          <a:p>
            <a:pPr marL="1657350" lvl="2" indent="-742950">
              <a:buFont typeface="Arial" charset="0"/>
              <a:buChar char="•"/>
            </a:pPr>
            <a:r>
              <a:rPr lang="en-US" sz="3600" b="1">
                <a:latin typeface="Comic Sans MS" pitchFamily="66" charset="0"/>
                <a:cs typeface="ヒラギノ角ゴ ProN W3"/>
              </a:rPr>
              <a:t>Family support</a:t>
            </a:r>
          </a:p>
          <a:p>
            <a:pPr marL="742950" indent="-742950">
              <a:buFont typeface="Arial" charset="0"/>
              <a:buChar char="•"/>
            </a:pPr>
            <a:endParaRPr lang="en-US" sz="2000" b="1">
              <a:latin typeface="Comic Sans MS" pitchFamily="66" charset="0"/>
              <a:cs typeface="ヒラギノ角ゴ ProN W3"/>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p:cNvSpPr>
            <a:spLocks noGrp="1"/>
          </p:cNvSpPr>
          <p:nvPr>
            <p:ph type="title"/>
          </p:nvPr>
        </p:nvSpPr>
        <p:spPr>
          <a:xfrm>
            <a:off x="1136650" y="279400"/>
            <a:ext cx="10464800" cy="2540000"/>
          </a:xfrm>
        </p:spPr>
        <p:txBody>
          <a:bodyPr/>
          <a:lstStyle/>
          <a:p>
            <a:r>
              <a:rPr lang="en-US" sz="4400" b="1" smtClean="0">
                <a:solidFill>
                  <a:srgbClr val="FFFF00"/>
                </a:solidFill>
                <a:latin typeface="Comic Sans MS" pitchFamily="66" charset="0"/>
              </a:rPr>
              <a:t>Ethnic differences in Suicide risk among cancer patients-</a:t>
            </a:r>
            <a:br>
              <a:rPr lang="en-US" sz="4400" b="1" smtClean="0">
                <a:solidFill>
                  <a:srgbClr val="FFFF00"/>
                </a:solidFill>
                <a:latin typeface="Comic Sans MS" pitchFamily="66" charset="0"/>
              </a:rPr>
            </a:br>
            <a:r>
              <a:rPr lang="en-US" sz="4400" b="1" smtClean="0">
                <a:solidFill>
                  <a:srgbClr val="FFFF00"/>
                </a:solidFill>
                <a:latin typeface="Comic Sans MS" pitchFamily="66" charset="0"/>
              </a:rPr>
              <a:t>the effect of the “culture” of suicide</a:t>
            </a:r>
            <a:br>
              <a:rPr lang="en-US" sz="4400" b="1" smtClean="0">
                <a:solidFill>
                  <a:srgbClr val="FFFF00"/>
                </a:solidFill>
                <a:latin typeface="Comic Sans MS" pitchFamily="66" charset="0"/>
              </a:rPr>
            </a:br>
            <a:endParaRPr lang="en-US" sz="2000" b="1" smtClean="0">
              <a:solidFill>
                <a:srgbClr val="FFFF00"/>
              </a:solidFill>
              <a:latin typeface="Comic Sans MS" pitchFamily="66" charset="0"/>
            </a:endParaRPr>
          </a:p>
        </p:txBody>
      </p:sp>
      <p:sp>
        <p:nvSpPr>
          <p:cNvPr id="177154" name="TextBox 4"/>
          <p:cNvSpPr txBox="1">
            <a:spLocks noChangeArrowheads="1"/>
          </p:cNvSpPr>
          <p:nvPr/>
        </p:nvSpPr>
        <p:spPr bwMode="auto">
          <a:xfrm>
            <a:off x="0" y="3257550"/>
            <a:ext cx="12744450" cy="5694363"/>
          </a:xfrm>
          <a:prstGeom prst="rect">
            <a:avLst/>
          </a:prstGeom>
          <a:noFill/>
          <a:ln w="9525">
            <a:noFill/>
            <a:miter lim="800000"/>
            <a:headEnd/>
            <a:tailEnd/>
          </a:ln>
        </p:spPr>
        <p:txBody>
          <a:bodyPr>
            <a:spAutoFit/>
          </a:bodyPr>
          <a:lstStyle/>
          <a:p>
            <a:pPr marL="742950" indent="-742950">
              <a:buFont typeface="Arial" charset="0"/>
              <a:buChar char="•"/>
            </a:pPr>
            <a:r>
              <a:rPr lang="en-US" b="1">
                <a:latin typeface="Comic Sans MS" pitchFamily="66" charset="0"/>
                <a:cs typeface="ヒラギノ角ゴ ProN W3"/>
              </a:rPr>
              <a:t>Suicide risk is higher in persons with active cancer </a:t>
            </a:r>
            <a:r>
              <a:rPr lang="en-US" sz="2000" b="1">
                <a:latin typeface="Comic Sans MS" pitchFamily="66" charset="0"/>
                <a:cs typeface="ヒラギノ角ゴ ProN W3"/>
              </a:rPr>
              <a:t>(</a:t>
            </a:r>
            <a:r>
              <a:rPr lang="en-US" sz="2000">
                <a:latin typeface="Comic Sans MS" pitchFamily="66" charset="0"/>
                <a:cs typeface="ヒラギノ角ゴ ProN W3"/>
              </a:rPr>
              <a:t>Misono et al., 2008; Robson, 2010)</a:t>
            </a:r>
          </a:p>
          <a:p>
            <a:pPr marL="742950" indent="-742950">
              <a:buFont typeface="Arial" charset="0"/>
              <a:buChar char="•"/>
            </a:pPr>
            <a:endParaRPr lang="en-US" sz="2000">
              <a:latin typeface="Comic Sans MS" pitchFamily="66" charset="0"/>
              <a:cs typeface="ヒラギノ角ゴ ProN W3"/>
            </a:endParaRPr>
          </a:p>
          <a:p>
            <a:pPr marL="742950" indent="-742950">
              <a:buFont typeface="Arial" charset="0"/>
              <a:buChar char="•"/>
            </a:pPr>
            <a:r>
              <a:rPr lang="en-US" sz="3600" b="1">
                <a:latin typeface="Comic Sans MS" pitchFamily="66" charset="0"/>
                <a:cs typeface="ヒラギノ角ゴ ProN W3"/>
              </a:rPr>
              <a:t>There are ethnic differences in risk for suicide </a:t>
            </a:r>
            <a:r>
              <a:rPr lang="en-US" sz="2000">
                <a:latin typeface="Comic Sans MS" pitchFamily="66" charset="0"/>
                <a:cs typeface="ヒラギノ角ゴ ProN W3"/>
              </a:rPr>
              <a:t>(Israel Ministry of Health, 2010)</a:t>
            </a:r>
          </a:p>
          <a:p>
            <a:pPr marL="742950" indent="-742950">
              <a:buFont typeface="Arial" charset="0"/>
              <a:buChar char="•"/>
            </a:pPr>
            <a:endParaRPr lang="en-US" sz="2000">
              <a:latin typeface="Comic Sans MS" pitchFamily="66" charset="0"/>
              <a:cs typeface="ヒラギノ角ゴ ProN W3"/>
            </a:endParaRPr>
          </a:p>
          <a:p>
            <a:pPr marL="742950" indent="-742950">
              <a:buFont typeface="Arial" charset="0"/>
              <a:buChar char="•"/>
            </a:pPr>
            <a:r>
              <a:rPr lang="en-US" sz="3600" b="1">
                <a:latin typeface="Comic Sans MS" pitchFamily="66" charset="0"/>
                <a:cs typeface="ヒラギノ角ゴ ProN W3"/>
              </a:rPr>
              <a:t>Protective factors related to ethnic differences </a:t>
            </a:r>
            <a:r>
              <a:rPr lang="en-US" sz="2000">
                <a:latin typeface="Comic Sans MS" pitchFamily="66" charset="0"/>
                <a:cs typeface="ヒラギノ角ゴ ProN W3"/>
              </a:rPr>
              <a:t>(Gal et al., 2011; Levav &amp; Eisenberg, 1989)</a:t>
            </a:r>
          </a:p>
          <a:p>
            <a:pPr marL="1657350" lvl="2" indent="-742950">
              <a:buFont typeface="Arial" charset="0"/>
              <a:buChar char="•"/>
            </a:pPr>
            <a:r>
              <a:rPr lang="en-US" sz="3600" b="1">
                <a:latin typeface="Comic Sans MS" pitchFamily="66" charset="0"/>
                <a:cs typeface="ヒラギノ角ゴ ProN W3"/>
              </a:rPr>
              <a:t>Attitudes toward suicide</a:t>
            </a:r>
          </a:p>
          <a:p>
            <a:pPr marL="1657350" lvl="2" indent="-742950">
              <a:buFont typeface="Arial" charset="0"/>
              <a:buChar char="•"/>
            </a:pPr>
            <a:r>
              <a:rPr lang="en-US" sz="3600" b="1">
                <a:latin typeface="Comic Sans MS" pitchFamily="66" charset="0"/>
                <a:cs typeface="ヒラギノ角ゴ ProN W3"/>
              </a:rPr>
              <a:t>Religiosity</a:t>
            </a:r>
          </a:p>
          <a:p>
            <a:pPr marL="1657350" lvl="2" indent="-742950">
              <a:buFont typeface="Arial" charset="0"/>
              <a:buChar char="•"/>
            </a:pPr>
            <a:r>
              <a:rPr lang="en-US" sz="3600" b="1">
                <a:latin typeface="Comic Sans MS" pitchFamily="66" charset="0"/>
                <a:cs typeface="ヒラギノ角ゴ ProN W3"/>
              </a:rPr>
              <a:t>Family support</a:t>
            </a:r>
          </a:p>
          <a:p>
            <a:pPr marL="742950" indent="-742950">
              <a:buFont typeface="Arial" charset="0"/>
              <a:buChar char="•"/>
            </a:pPr>
            <a:endParaRPr lang="en-US" sz="2000" b="1">
              <a:latin typeface="Comic Sans MS" pitchFamily="66" charset="0"/>
              <a:cs typeface="ヒラギノ角ゴ ProN W3"/>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extBox 4"/>
          <p:cNvSpPr txBox="1">
            <a:spLocks noChangeArrowheads="1"/>
          </p:cNvSpPr>
          <p:nvPr/>
        </p:nvSpPr>
        <p:spPr bwMode="auto">
          <a:xfrm>
            <a:off x="0" y="0"/>
            <a:ext cx="13004800" cy="1292225"/>
          </a:xfrm>
          <a:prstGeom prst="rect">
            <a:avLst/>
          </a:prstGeom>
          <a:noFill/>
          <a:ln w="9525">
            <a:noFill/>
            <a:miter lim="800000"/>
            <a:headEnd/>
            <a:tailEnd/>
          </a:ln>
        </p:spPr>
        <p:txBody>
          <a:bodyPr>
            <a:spAutoFit/>
          </a:bodyPr>
          <a:lstStyle/>
          <a:p>
            <a:pPr algn="ctr"/>
            <a:r>
              <a:rPr lang="en-US" sz="3600" b="1">
                <a:solidFill>
                  <a:srgbClr val="FFFF00"/>
                </a:solidFill>
                <a:latin typeface="Comic Sans MS" pitchFamily="66" charset="0"/>
                <a:cs typeface="ヒラギノ角ゴ ProN W3"/>
              </a:rPr>
              <a:t>Person –Years, Cancer Patients, 1999-2007 Israel </a:t>
            </a:r>
          </a:p>
          <a:p>
            <a:pPr algn="ctr"/>
            <a:endParaRPr lang="en-US">
              <a:cs typeface="ヒラギノ角ゴ ProN W3"/>
            </a:endParaRPr>
          </a:p>
        </p:txBody>
      </p:sp>
      <p:pic>
        <p:nvPicPr>
          <p:cNvPr id="179202" name="Picture 1"/>
          <p:cNvPicPr>
            <a:picLocks noChangeAspect="1" noChangeArrowheads="1"/>
          </p:cNvPicPr>
          <p:nvPr/>
        </p:nvPicPr>
        <p:blipFill>
          <a:blip r:embed="rId3"/>
          <a:srcRect/>
          <a:stretch>
            <a:fillRect/>
          </a:stretch>
        </p:blipFill>
        <p:spPr bwMode="auto">
          <a:xfrm>
            <a:off x="1009650" y="1293813"/>
            <a:ext cx="11410950" cy="7439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extBox 4"/>
          <p:cNvSpPr txBox="1">
            <a:spLocks noChangeArrowheads="1"/>
          </p:cNvSpPr>
          <p:nvPr/>
        </p:nvSpPr>
        <p:spPr bwMode="auto">
          <a:xfrm>
            <a:off x="0" y="0"/>
            <a:ext cx="13004800" cy="1846263"/>
          </a:xfrm>
          <a:prstGeom prst="rect">
            <a:avLst/>
          </a:prstGeom>
          <a:noFill/>
          <a:ln w="9525">
            <a:noFill/>
            <a:miter lim="800000"/>
            <a:headEnd/>
            <a:tailEnd/>
          </a:ln>
        </p:spPr>
        <p:txBody>
          <a:bodyPr>
            <a:spAutoFit/>
          </a:bodyPr>
          <a:lstStyle/>
          <a:p>
            <a:pPr algn="ctr"/>
            <a:r>
              <a:rPr lang="en-US" sz="3600" b="1">
                <a:solidFill>
                  <a:srgbClr val="FFFF00"/>
                </a:solidFill>
                <a:latin typeface="Comic Sans MS" pitchFamily="66" charset="0"/>
                <a:cs typeface="ヒラギノ角ゴ ProN W3"/>
              </a:rPr>
              <a:t>Suicide rates among ethnic groups aged 45 and above during the years 2006-2008 in Israel</a:t>
            </a:r>
            <a:endParaRPr lang="en-US" b="1">
              <a:cs typeface="ヒラギノ角ゴ ProN W3"/>
            </a:endParaRPr>
          </a:p>
          <a:p>
            <a:pPr algn="ctr"/>
            <a:endParaRPr lang="en-US">
              <a:cs typeface="ヒラギノ角ゴ ProN W3"/>
            </a:endParaRPr>
          </a:p>
        </p:txBody>
      </p:sp>
      <p:pic>
        <p:nvPicPr>
          <p:cNvPr id="181250" name="Picture 1"/>
          <p:cNvPicPr>
            <a:picLocks noChangeAspect="1" noChangeArrowheads="1"/>
          </p:cNvPicPr>
          <p:nvPr/>
        </p:nvPicPr>
        <p:blipFill>
          <a:blip r:embed="rId3"/>
          <a:srcRect/>
          <a:stretch>
            <a:fillRect/>
          </a:stretch>
        </p:blipFill>
        <p:spPr bwMode="auto">
          <a:xfrm>
            <a:off x="990600" y="1698625"/>
            <a:ext cx="11296650" cy="74723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itle 1"/>
          <p:cNvSpPr>
            <a:spLocks noGrp="1"/>
          </p:cNvSpPr>
          <p:nvPr>
            <p:ph type="title"/>
          </p:nvPr>
        </p:nvSpPr>
        <p:spPr>
          <a:xfrm>
            <a:off x="1136650" y="279400"/>
            <a:ext cx="10464800" cy="2540000"/>
          </a:xfrm>
        </p:spPr>
        <p:txBody>
          <a:bodyPr/>
          <a:lstStyle/>
          <a:p>
            <a:r>
              <a:rPr lang="en-US" sz="4400" b="1" smtClean="0">
                <a:solidFill>
                  <a:srgbClr val="FFFF00"/>
                </a:solidFill>
                <a:latin typeface="Comic Sans MS" pitchFamily="66" charset="0"/>
              </a:rPr>
              <a:t>Ethnic differences in Suicide among cancer patients-</a:t>
            </a:r>
            <a:br>
              <a:rPr lang="en-US" sz="4400" b="1" smtClean="0">
                <a:solidFill>
                  <a:srgbClr val="FFFF00"/>
                </a:solidFill>
                <a:latin typeface="Comic Sans MS" pitchFamily="66" charset="0"/>
              </a:rPr>
            </a:br>
            <a:r>
              <a:rPr lang="en-US" sz="4400" b="1" smtClean="0">
                <a:solidFill>
                  <a:srgbClr val="FFFF00"/>
                </a:solidFill>
                <a:latin typeface="Comic Sans MS" pitchFamily="66" charset="0"/>
              </a:rPr>
              <a:t>the effect of the “culture” of suicide</a:t>
            </a:r>
          </a:p>
        </p:txBody>
      </p:sp>
      <p:sp>
        <p:nvSpPr>
          <p:cNvPr id="183298" name="TextBox 4"/>
          <p:cNvSpPr txBox="1">
            <a:spLocks noChangeArrowheads="1"/>
          </p:cNvSpPr>
          <p:nvPr/>
        </p:nvSpPr>
        <p:spPr bwMode="auto">
          <a:xfrm>
            <a:off x="0" y="3013075"/>
            <a:ext cx="12744450" cy="5632450"/>
          </a:xfrm>
          <a:prstGeom prst="rect">
            <a:avLst/>
          </a:prstGeom>
          <a:noFill/>
          <a:ln w="9525">
            <a:noFill/>
            <a:miter lim="800000"/>
            <a:headEnd/>
            <a:tailEnd/>
          </a:ln>
        </p:spPr>
        <p:txBody>
          <a:bodyPr>
            <a:spAutoFit/>
          </a:bodyPr>
          <a:lstStyle/>
          <a:p>
            <a:pPr marL="742950" indent="-742950">
              <a:buFont typeface="Arial" charset="0"/>
              <a:buChar char="•"/>
            </a:pPr>
            <a:r>
              <a:rPr lang="en-US" sz="3600" b="1">
                <a:latin typeface="Comic Sans MS" pitchFamily="66" charset="0"/>
                <a:cs typeface="ヒラギノ角ゴ ProN W3"/>
              </a:rPr>
              <a:t>Is the risk of suicide among persons with cancer facilitated (increases) - by a group behavior that is reflected in relatively higher suicide rates in the general population, and inhibited – (no change is identified) by a group behavior that is commonly reflected in lower rates in the general population? </a:t>
            </a:r>
          </a:p>
          <a:p>
            <a:pPr marL="742950" indent="-742950">
              <a:buFont typeface="Arial" charset="0"/>
              <a:buChar char="•"/>
            </a:pPr>
            <a:endParaRPr lang="en-US" sz="3600" b="1">
              <a:latin typeface="Comic Sans MS" pitchFamily="66" charset="0"/>
              <a:cs typeface="ヒラギノ角ゴ ProN W3"/>
            </a:endParaRPr>
          </a:p>
          <a:p>
            <a:pPr marL="742950" indent="-742950">
              <a:buFont typeface="Arial" charset="0"/>
              <a:buChar char="•"/>
            </a:pPr>
            <a:r>
              <a:rPr lang="en-US" sz="3600" b="1">
                <a:latin typeface="Comic Sans MS" pitchFamily="66" charset="0"/>
                <a:cs typeface="ヒラギノ角ゴ ProN W3"/>
              </a:rPr>
              <a:t>Ashkenazi represent “suicide facilitator group” </a:t>
            </a:r>
          </a:p>
          <a:p>
            <a:pPr marL="742950" indent="-742950">
              <a:buFont typeface="Arial" charset="0"/>
              <a:buChar char="•"/>
            </a:pPr>
            <a:r>
              <a:rPr lang="en-US" sz="3600" b="1">
                <a:latin typeface="Comic Sans MS" pitchFamily="66" charset="0"/>
                <a:cs typeface="ヒラギノ角ゴ ProN W3"/>
              </a:rPr>
              <a:t>Mizrahi represent “suicide inhibitor group” </a:t>
            </a:r>
          </a:p>
          <a:p>
            <a:pPr marL="742950" indent="-742950">
              <a:buFont typeface="Arial" charset="0"/>
              <a:buChar char="•"/>
            </a:pPr>
            <a:endParaRPr lang="en-US" sz="3600" b="1">
              <a:latin typeface="Comic Sans MS" pitchFamily="66" charset="0"/>
              <a:cs typeface="ヒラギノ角ゴ ProN W3"/>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itle 1"/>
          <p:cNvSpPr>
            <a:spLocks noGrp="1"/>
          </p:cNvSpPr>
          <p:nvPr>
            <p:ph type="title"/>
          </p:nvPr>
        </p:nvSpPr>
        <p:spPr>
          <a:xfrm>
            <a:off x="1136650" y="279400"/>
            <a:ext cx="10464800" cy="2540000"/>
          </a:xfrm>
        </p:spPr>
        <p:txBody>
          <a:bodyPr/>
          <a:lstStyle/>
          <a:p>
            <a:r>
              <a:rPr lang="en-US" sz="4400" b="1" smtClean="0">
                <a:solidFill>
                  <a:srgbClr val="FFFF00"/>
                </a:solidFill>
                <a:latin typeface="Comic Sans MS" pitchFamily="66" charset="0"/>
              </a:rPr>
              <a:t>Ethnic differences in Suicide among cancer patients-</a:t>
            </a:r>
            <a:br>
              <a:rPr lang="en-US" sz="4400" b="1" smtClean="0">
                <a:solidFill>
                  <a:srgbClr val="FFFF00"/>
                </a:solidFill>
                <a:latin typeface="Comic Sans MS" pitchFamily="66" charset="0"/>
              </a:rPr>
            </a:br>
            <a:r>
              <a:rPr lang="en-US" sz="4400" b="1" smtClean="0">
                <a:solidFill>
                  <a:srgbClr val="FFFF00"/>
                </a:solidFill>
                <a:latin typeface="Comic Sans MS" pitchFamily="66" charset="0"/>
              </a:rPr>
              <a:t>the effect of the “culture” of suicide</a:t>
            </a:r>
          </a:p>
        </p:txBody>
      </p:sp>
      <p:sp>
        <p:nvSpPr>
          <p:cNvPr id="185346" name="TextBox 4"/>
          <p:cNvSpPr txBox="1">
            <a:spLocks noChangeArrowheads="1"/>
          </p:cNvSpPr>
          <p:nvPr/>
        </p:nvSpPr>
        <p:spPr bwMode="auto">
          <a:xfrm>
            <a:off x="0" y="3013075"/>
            <a:ext cx="12744450" cy="5816600"/>
          </a:xfrm>
          <a:prstGeom prst="rect">
            <a:avLst/>
          </a:prstGeom>
          <a:noFill/>
          <a:ln w="9525">
            <a:noFill/>
            <a:miter lim="800000"/>
            <a:headEnd/>
            <a:tailEnd/>
          </a:ln>
        </p:spPr>
        <p:txBody>
          <a:bodyPr>
            <a:spAutoFit/>
          </a:bodyPr>
          <a:lstStyle/>
          <a:p>
            <a:pPr marL="742950" indent="-742950">
              <a:buFont typeface="Arial" charset="0"/>
              <a:buChar char="•"/>
            </a:pPr>
            <a:r>
              <a:rPr lang="en-US" sz="3600" b="1">
                <a:latin typeface="Comic Sans MS" pitchFamily="66" charset="0"/>
                <a:cs typeface="ヒラギノ角ゴ ProN W3"/>
              </a:rPr>
              <a:t>The Israel National Cancer Registry (INCR) provided the information on cancer morbidity and mortality between the years 1997-2007 </a:t>
            </a:r>
          </a:p>
          <a:p>
            <a:pPr marL="742950" indent="-742950">
              <a:buFont typeface="Arial" charset="0"/>
              <a:buChar char="•"/>
            </a:pPr>
            <a:endParaRPr lang="en-US" sz="3600" b="1">
              <a:latin typeface="Comic Sans MS" pitchFamily="66" charset="0"/>
              <a:cs typeface="ヒラギノ角ゴ ProN W3"/>
            </a:endParaRPr>
          </a:p>
          <a:p>
            <a:pPr marL="742950" indent="-742950">
              <a:buFont typeface="Arial" charset="0"/>
              <a:buChar char="•"/>
            </a:pPr>
            <a:endParaRPr lang="en-US" sz="3600" b="1">
              <a:latin typeface="Comic Sans MS" pitchFamily="66" charset="0"/>
              <a:cs typeface="ヒラギノ角ゴ ProN W3"/>
            </a:endParaRPr>
          </a:p>
          <a:p>
            <a:pPr marL="742950" indent="-742950">
              <a:buFont typeface="Arial" charset="0"/>
              <a:buChar char="•"/>
            </a:pPr>
            <a:r>
              <a:rPr lang="en-US" sz="3600" b="1">
                <a:latin typeface="Comic Sans MS" pitchFamily="66" charset="0"/>
                <a:cs typeface="ヒラギノ角ゴ ProN W3"/>
              </a:rPr>
              <a:t>The mortality records from Israeli Central Bureau of Statistics with causes of death by suicide for the years of our study, 1999-2007, were linked with the Cancer Registry. </a:t>
            </a:r>
          </a:p>
          <a:p>
            <a:pPr marL="742950" indent="-742950">
              <a:buFont typeface="Arial" charset="0"/>
              <a:buChar char="•"/>
            </a:pPr>
            <a:endParaRPr lang="en-US" sz="3600" b="1">
              <a:latin typeface="Comic Sans MS" pitchFamily="66" charset="0"/>
              <a:cs typeface="ヒラギノ角ゴ ProN W3"/>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extBox 3"/>
          <p:cNvSpPr txBox="1">
            <a:spLocks noChangeArrowheads="1"/>
          </p:cNvSpPr>
          <p:nvPr/>
        </p:nvSpPr>
        <p:spPr bwMode="auto">
          <a:xfrm>
            <a:off x="0" y="0"/>
            <a:ext cx="13004800" cy="2400300"/>
          </a:xfrm>
          <a:prstGeom prst="rect">
            <a:avLst/>
          </a:prstGeom>
          <a:noFill/>
          <a:ln w="9525">
            <a:noFill/>
            <a:miter lim="800000"/>
            <a:headEnd/>
            <a:tailEnd/>
          </a:ln>
        </p:spPr>
        <p:txBody>
          <a:bodyPr>
            <a:spAutoFit/>
          </a:bodyPr>
          <a:lstStyle/>
          <a:p>
            <a:pPr algn="ctr"/>
            <a:r>
              <a:rPr lang="en-US" sz="3600" b="1">
                <a:solidFill>
                  <a:srgbClr val="FFFF00"/>
                </a:solidFill>
                <a:latin typeface="Comic Sans MS" pitchFamily="66" charset="0"/>
                <a:cs typeface="ヒラギノ角ゴ ProN W3"/>
              </a:rPr>
              <a:t>Standardized incidence ratios (SIR) of suicide among persons with cancer by ethnic origin </a:t>
            </a:r>
          </a:p>
          <a:p>
            <a:pPr algn="ctr"/>
            <a:r>
              <a:rPr lang="en-US" sz="3600" b="1">
                <a:solidFill>
                  <a:srgbClr val="FFFF00"/>
                </a:solidFill>
                <a:latin typeface="Comic Sans MS" pitchFamily="66" charset="0"/>
                <a:cs typeface="ヒラギノ角ゴ ProN W3"/>
              </a:rPr>
              <a:t>1999-2007 in Israel</a:t>
            </a:r>
          </a:p>
          <a:p>
            <a:pPr algn="ctr"/>
            <a:endParaRPr lang="en-US">
              <a:cs typeface="ヒラギノ角ゴ ProN W3"/>
            </a:endParaRPr>
          </a:p>
        </p:txBody>
      </p:sp>
      <p:graphicFrame>
        <p:nvGraphicFramePr>
          <p:cNvPr id="8" name="Table 7"/>
          <p:cNvGraphicFramePr>
            <a:graphicFrameLocks noGrp="1"/>
          </p:cNvGraphicFramePr>
          <p:nvPr/>
        </p:nvGraphicFramePr>
        <p:xfrm>
          <a:off x="795866" y="5606344"/>
          <a:ext cx="7340600" cy="1146988"/>
        </p:xfrm>
        <a:graphic>
          <a:graphicData uri="http://schemas.openxmlformats.org/drawingml/2006/table">
            <a:tbl>
              <a:tblPr>
                <a:tableStyleId>{775DCB02-9BB8-47FD-8907-85C794F793BA}</a:tableStyleId>
              </a:tblPr>
              <a:tblGrid>
                <a:gridCol w="1955800"/>
                <a:gridCol w="1346200"/>
                <a:gridCol w="1346200"/>
                <a:gridCol w="2692400"/>
              </a:tblGrid>
              <a:tr h="573494">
                <a:tc rowSpan="2">
                  <a:txBody>
                    <a:bodyPr/>
                    <a:lstStyle/>
                    <a:p>
                      <a:pPr algn="ctr">
                        <a:spcAft>
                          <a:spcPts val="0"/>
                        </a:spcAft>
                      </a:pPr>
                      <a:r>
                        <a:rPr lang="en-US" sz="2400" b="1" dirty="0" smtClean="0">
                          <a:solidFill>
                            <a:schemeClr val="bg1"/>
                          </a:solidFill>
                          <a:latin typeface="Arial"/>
                          <a:cs typeface="Arial"/>
                        </a:rPr>
                        <a:t>Mizrahi </a:t>
                      </a:r>
                      <a:endParaRPr lang="en-US" sz="2400" b="1" dirty="0">
                        <a:solidFill>
                          <a:schemeClr val="bg1"/>
                        </a:solidFill>
                        <a:latin typeface="Arial"/>
                        <a:ea typeface="Times New Roman"/>
                        <a:cs typeface="Arial"/>
                      </a:endParaRPr>
                    </a:p>
                  </a:txBody>
                  <a:tcPr marL="68580" marR="68580" marT="0" marB="0" anchor="ctr">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solidFill>
                      <a:schemeClr val="accent2">
                        <a:lumMod val="60000"/>
                        <a:lumOff val="40000"/>
                      </a:schemeClr>
                    </a:solidFill>
                  </a:tcPr>
                </a:tc>
                <a:tc>
                  <a:txBody>
                    <a:bodyPr/>
                    <a:lstStyle/>
                    <a:p>
                      <a:pPr algn="ctr">
                        <a:spcAft>
                          <a:spcPts val="0"/>
                        </a:spcAft>
                      </a:pPr>
                      <a:r>
                        <a:rPr lang="en-US" sz="2400" b="0" dirty="0" smtClean="0">
                          <a:solidFill>
                            <a:schemeClr val="bg1"/>
                          </a:solidFill>
                          <a:latin typeface="Arial"/>
                          <a:cs typeface="Arial"/>
                        </a:rPr>
                        <a:t>Men</a:t>
                      </a:r>
                      <a:endParaRPr lang="en-US" sz="2400" b="0" dirty="0">
                        <a:solidFill>
                          <a:schemeClr val="bg1"/>
                        </a:solidFill>
                        <a:latin typeface="Arial"/>
                        <a:ea typeface="Times New Roman"/>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spcAft>
                          <a:spcPts val="0"/>
                        </a:spcAft>
                      </a:pPr>
                      <a:r>
                        <a:rPr lang="en-US" sz="2400" b="0" dirty="0">
                          <a:solidFill>
                            <a:schemeClr val="bg1"/>
                          </a:solidFill>
                          <a:latin typeface="Arial"/>
                          <a:cs typeface="Arial"/>
                        </a:rPr>
                        <a:t>1.08</a:t>
                      </a:r>
                      <a:endParaRPr lang="en-US" sz="2400" b="0" dirty="0">
                        <a:solidFill>
                          <a:schemeClr val="bg1"/>
                        </a:solidFill>
                        <a:latin typeface="Arial"/>
                        <a:ea typeface="Times New Roman"/>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2400" b="0" dirty="0" smtClean="0">
                          <a:solidFill>
                            <a:schemeClr val="bg1"/>
                          </a:solidFill>
                          <a:latin typeface="Arial"/>
                          <a:cs typeface="Arial"/>
                        </a:rPr>
                        <a:t>0.49</a:t>
                      </a:r>
                      <a:r>
                        <a:rPr lang="en-US" sz="2400" b="0" dirty="0">
                          <a:solidFill>
                            <a:schemeClr val="bg1"/>
                          </a:solidFill>
                          <a:latin typeface="Arial"/>
                          <a:cs typeface="Arial"/>
                        </a:rPr>
                        <a:t>-</a:t>
                      </a:r>
                      <a:r>
                        <a:rPr lang="en-US" sz="2400" b="0" dirty="0" smtClean="0">
                          <a:solidFill>
                            <a:schemeClr val="bg1"/>
                          </a:solidFill>
                          <a:latin typeface="Arial"/>
                          <a:cs typeface="Arial"/>
                        </a:rPr>
                        <a:t>1.66</a:t>
                      </a:r>
                      <a:endParaRPr lang="en-US" sz="2400" b="0" dirty="0">
                        <a:solidFill>
                          <a:schemeClr val="bg1"/>
                        </a:solidFill>
                        <a:latin typeface="Arial"/>
                        <a:ea typeface="Times New Roman"/>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2">
                        <a:lumMod val="60000"/>
                        <a:lumOff val="40000"/>
                        <a:alpha val="40000"/>
                      </a:schemeClr>
                    </a:solidFill>
                  </a:tcPr>
                </a:tc>
              </a:tr>
              <a:tr h="573494">
                <a:tc vMerge="1">
                  <a:txBody>
                    <a:bodyPr/>
                    <a:lstStyle/>
                    <a:p>
                      <a:pPr rtl="1"/>
                      <a:endParaRPr lang="he-IL"/>
                    </a:p>
                  </a:txBody>
                  <a:tcPr/>
                </a:tc>
                <a:tc>
                  <a:txBody>
                    <a:bodyPr/>
                    <a:lstStyle/>
                    <a:p>
                      <a:pPr algn="ctr">
                        <a:spcAft>
                          <a:spcPts val="0"/>
                        </a:spcAft>
                      </a:pPr>
                      <a:r>
                        <a:rPr lang="en-US" sz="2400" b="0" dirty="0" smtClean="0">
                          <a:solidFill>
                            <a:schemeClr val="bg1"/>
                          </a:solidFill>
                          <a:latin typeface="Arial"/>
                          <a:cs typeface="Arial"/>
                        </a:rPr>
                        <a:t>Women</a:t>
                      </a:r>
                      <a:endParaRPr lang="en-US" sz="2400" b="0" dirty="0">
                        <a:solidFill>
                          <a:schemeClr val="bg1"/>
                        </a:solidFill>
                        <a:latin typeface="Arial"/>
                        <a:ea typeface="Times New Roman"/>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solidFill>
                      <a:schemeClr val="accent2">
                        <a:lumMod val="60000"/>
                        <a:lumOff val="40000"/>
                      </a:schemeClr>
                    </a:solidFill>
                  </a:tcPr>
                </a:tc>
                <a:tc>
                  <a:txBody>
                    <a:bodyPr/>
                    <a:lstStyle/>
                    <a:p>
                      <a:pPr algn="ctr">
                        <a:spcAft>
                          <a:spcPts val="0"/>
                        </a:spcAft>
                      </a:pPr>
                      <a:r>
                        <a:rPr lang="en-US" sz="2400" b="0" dirty="0">
                          <a:solidFill>
                            <a:schemeClr val="bg1"/>
                          </a:solidFill>
                          <a:latin typeface="Arial"/>
                          <a:cs typeface="Arial"/>
                        </a:rPr>
                        <a:t>0.47</a:t>
                      </a:r>
                      <a:endParaRPr lang="en-US" sz="2400" b="0" dirty="0">
                        <a:solidFill>
                          <a:schemeClr val="bg1"/>
                        </a:solidFill>
                        <a:latin typeface="Arial"/>
                        <a:ea typeface="Times New Roman"/>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solidFill>
                      <a:schemeClr val="accent6">
                        <a:lumMod val="20000"/>
                        <a:lumOff val="80000"/>
                      </a:schemeClr>
                    </a:solidFill>
                  </a:tcPr>
                </a:tc>
                <a:tc>
                  <a:txBody>
                    <a:bodyPr/>
                    <a:lstStyle/>
                    <a:p>
                      <a:pPr algn="ctr">
                        <a:spcAft>
                          <a:spcPts val="0"/>
                        </a:spcAft>
                      </a:pPr>
                      <a:r>
                        <a:rPr lang="en-US" sz="2400" b="0" dirty="0" smtClean="0">
                          <a:solidFill>
                            <a:schemeClr val="bg1"/>
                          </a:solidFill>
                          <a:latin typeface="Arial"/>
                          <a:cs typeface="Arial"/>
                        </a:rPr>
                        <a:t>0.00</a:t>
                      </a:r>
                      <a:r>
                        <a:rPr lang="en-US" sz="2400" b="0" dirty="0">
                          <a:solidFill>
                            <a:schemeClr val="bg1"/>
                          </a:solidFill>
                          <a:latin typeface="Arial"/>
                          <a:cs typeface="Arial"/>
                        </a:rPr>
                        <a:t>-</a:t>
                      </a:r>
                      <a:r>
                        <a:rPr lang="en-US" sz="2400" b="0" dirty="0" smtClean="0">
                          <a:solidFill>
                            <a:schemeClr val="bg1"/>
                          </a:solidFill>
                          <a:latin typeface="Arial"/>
                          <a:cs typeface="Arial"/>
                        </a:rPr>
                        <a:t>1.11</a:t>
                      </a:r>
                      <a:endParaRPr lang="en-US" sz="2400" b="0" dirty="0">
                        <a:solidFill>
                          <a:schemeClr val="bg1"/>
                        </a:solidFill>
                        <a:latin typeface="Arial"/>
                        <a:ea typeface="Times New Roman"/>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solidFill>
                      <a:schemeClr val="accent2">
                        <a:lumMod val="60000"/>
                        <a:lumOff val="40000"/>
                        <a:alpha val="40000"/>
                      </a:schemeClr>
                    </a:solidFill>
                  </a:tcPr>
                </a:tc>
              </a:tr>
            </a:tbl>
          </a:graphicData>
        </a:graphic>
      </p:graphicFrame>
      <p:graphicFrame>
        <p:nvGraphicFramePr>
          <p:cNvPr id="9" name="Table 8"/>
          <p:cNvGraphicFramePr>
            <a:graphicFrameLocks noGrp="1"/>
          </p:cNvGraphicFramePr>
          <p:nvPr/>
        </p:nvGraphicFramePr>
        <p:xfrm>
          <a:off x="795866" y="3244144"/>
          <a:ext cx="7340600" cy="2364561"/>
        </p:xfrm>
        <a:graphic>
          <a:graphicData uri="http://schemas.openxmlformats.org/drawingml/2006/table">
            <a:tbl>
              <a:tblPr>
                <a:tableStyleId>{775DCB02-9BB8-47FD-8907-85C794F793BA}</a:tableStyleId>
              </a:tblPr>
              <a:tblGrid>
                <a:gridCol w="1955800"/>
                <a:gridCol w="1346200"/>
                <a:gridCol w="1346200"/>
                <a:gridCol w="2692400"/>
              </a:tblGrid>
              <a:tr h="573494">
                <a:tc gridSpan="2">
                  <a:txBody>
                    <a:bodyPr/>
                    <a:lstStyle/>
                    <a:p>
                      <a:pPr algn="ctr">
                        <a:spcAft>
                          <a:spcPts val="0"/>
                        </a:spcAft>
                      </a:pPr>
                      <a:endParaRPr lang="en-US" sz="2400" b="1" dirty="0">
                        <a:solidFill>
                          <a:schemeClr val="bg1"/>
                        </a:solidFill>
                        <a:latin typeface="Arial"/>
                        <a:ea typeface="Times New Roman"/>
                        <a:cs typeface="Arial"/>
                      </a:endParaRPr>
                    </a:p>
                  </a:txBody>
                  <a:tcPr marL="68580" marR="68580" marT="0" marB="0" anchor="ctr">
                    <a:lnR w="28575" cap="flat" cmpd="sng" algn="ctr">
                      <a:solidFill>
                        <a:srgbClr val="000000"/>
                      </a:solidFill>
                      <a:prstDash val="solid"/>
                      <a:round/>
                      <a:headEnd type="none" w="med" len="med"/>
                      <a:tailEnd type="none" w="med" len="med"/>
                    </a:lnR>
                    <a:lnB w="28575" cap="flat" cmpd="sng" algn="ctr">
                      <a:solidFill>
                        <a:srgbClr val="000000"/>
                      </a:solidFill>
                      <a:prstDash val="solid"/>
                      <a:round/>
                      <a:headEnd type="none" w="med" len="med"/>
                      <a:tailEnd type="none" w="med" len="med"/>
                    </a:lnB>
                    <a:solidFill>
                      <a:schemeClr val="accent2">
                        <a:lumMod val="60000"/>
                        <a:lumOff val="40000"/>
                      </a:schemeClr>
                    </a:solidFill>
                  </a:tcPr>
                </a:tc>
                <a:tc hMerge="1">
                  <a:txBody>
                    <a:bodyPr/>
                    <a:lstStyle/>
                    <a:p>
                      <a:pPr algn="ctr">
                        <a:spcAft>
                          <a:spcPts val="0"/>
                        </a:spcAft>
                      </a:pPr>
                      <a:endParaRPr lang="en-US" sz="2400" b="1" dirty="0">
                        <a:latin typeface="Arial"/>
                        <a:ea typeface="Times New Roman"/>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B w="28575" cap="flat" cmpd="sng" algn="ctr">
                      <a:solidFill>
                        <a:srgbClr val="000000"/>
                      </a:solidFill>
                      <a:prstDash val="solid"/>
                      <a:round/>
                      <a:headEnd type="none" w="med" len="med"/>
                      <a:tailEnd type="none" w="med" len="med"/>
                    </a:lnB>
                  </a:tcPr>
                </a:tc>
                <a:tc gridSpan="2">
                  <a:txBody>
                    <a:bodyPr/>
                    <a:lstStyle/>
                    <a:p>
                      <a:pPr algn="ctr">
                        <a:spcAft>
                          <a:spcPts val="0"/>
                        </a:spcAft>
                      </a:pPr>
                      <a:r>
                        <a:rPr lang="en-US" sz="2400" b="1" dirty="0">
                          <a:solidFill>
                            <a:schemeClr val="bg1"/>
                          </a:solidFill>
                          <a:latin typeface="Arial"/>
                          <a:cs typeface="Arial"/>
                        </a:rPr>
                        <a:t>AGE GROUP 40-64</a:t>
                      </a:r>
                      <a:endParaRPr lang="en-US" sz="2400" b="1" dirty="0">
                        <a:solidFill>
                          <a:schemeClr val="bg1"/>
                        </a:solidFill>
                        <a:latin typeface="Arial"/>
                        <a:ea typeface="Times New Roman"/>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B w="28575" cap="flat" cmpd="sng" algn="ctr">
                      <a:solidFill>
                        <a:srgbClr val="000000"/>
                      </a:solidFill>
                      <a:prstDash val="solid"/>
                      <a:round/>
                      <a:headEnd type="none" w="med" len="med"/>
                      <a:tailEnd type="none" w="med" len="med"/>
                    </a:lnB>
                    <a:solidFill>
                      <a:schemeClr val="accent2">
                        <a:lumMod val="60000"/>
                        <a:lumOff val="40000"/>
                      </a:schemeClr>
                    </a:solidFill>
                  </a:tcPr>
                </a:tc>
                <a:tc hMerge="1">
                  <a:txBody>
                    <a:bodyPr/>
                    <a:lstStyle/>
                    <a:p>
                      <a:pPr rtl="1"/>
                      <a:endParaRPr lang="he-IL"/>
                    </a:p>
                  </a:txBody>
                  <a:tcPr/>
                </a:tc>
              </a:tr>
              <a:tr h="644079">
                <a:tc>
                  <a:txBody>
                    <a:bodyPr/>
                    <a:lstStyle/>
                    <a:p>
                      <a:pPr algn="ctr">
                        <a:spcAft>
                          <a:spcPts val="0"/>
                        </a:spcAft>
                      </a:pPr>
                      <a:endParaRPr lang="en-US" sz="2400" b="1" dirty="0">
                        <a:solidFill>
                          <a:schemeClr val="bg1"/>
                        </a:solidFill>
                        <a:latin typeface="Arial"/>
                        <a:ea typeface="Times New Roman"/>
                        <a:cs typeface="Arial"/>
                      </a:endParaRPr>
                    </a:p>
                  </a:txBody>
                  <a:tcPr marL="68580" marR="68580" marT="0" marB="0" anchor="ctr">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spcAft>
                          <a:spcPts val="0"/>
                        </a:spcAft>
                      </a:pPr>
                      <a:r>
                        <a:rPr lang="en-US" sz="2400" b="1" dirty="0">
                          <a:solidFill>
                            <a:schemeClr val="bg1"/>
                          </a:solidFill>
                          <a:latin typeface="Arial"/>
                          <a:cs typeface="Arial"/>
                        </a:rPr>
                        <a:t>Sex</a:t>
                      </a:r>
                      <a:endParaRPr lang="en-US" sz="2400" b="1" dirty="0">
                        <a:solidFill>
                          <a:schemeClr val="bg1"/>
                        </a:solidFill>
                        <a:latin typeface="Arial"/>
                        <a:ea typeface="Times New Roman"/>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spcAft>
                          <a:spcPts val="0"/>
                        </a:spcAft>
                      </a:pPr>
                      <a:r>
                        <a:rPr lang="en-US" sz="2400" b="1" dirty="0">
                          <a:solidFill>
                            <a:schemeClr val="bg1"/>
                          </a:solidFill>
                          <a:latin typeface="Arial"/>
                          <a:cs typeface="Arial"/>
                        </a:rPr>
                        <a:t>SIR</a:t>
                      </a:r>
                      <a:endParaRPr lang="en-US" sz="2400" b="1" dirty="0">
                        <a:solidFill>
                          <a:schemeClr val="bg1"/>
                        </a:solidFill>
                        <a:latin typeface="Arial"/>
                        <a:ea typeface="Times New Roman"/>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spcAft>
                          <a:spcPts val="0"/>
                        </a:spcAft>
                      </a:pPr>
                      <a:r>
                        <a:rPr lang="en-US" sz="2400" b="1" dirty="0">
                          <a:solidFill>
                            <a:schemeClr val="bg1"/>
                          </a:solidFill>
                          <a:latin typeface="Arial"/>
                          <a:cs typeface="Arial"/>
                        </a:rPr>
                        <a:t>95% CI</a:t>
                      </a:r>
                      <a:endParaRPr lang="en-US" sz="2400" b="1" dirty="0">
                        <a:solidFill>
                          <a:schemeClr val="bg1"/>
                        </a:solidFill>
                        <a:latin typeface="Arial"/>
                        <a:ea typeface="Times New Roman"/>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2">
                        <a:lumMod val="60000"/>
                        <a:lumOff val="40000"/>
                      </a:schemeClr>
                    </a:solidFill>
                  </a:tcPr>
                </a:tc>
              </a:tr>
              <a:tr h="573494">
                <a:tc rowSpan="2">
                  <a:txBody>
                    <a:bodyPr/>
                    <a:lstStyle/>
                    <a:p>
                      <a:pPr algn="ctr">
                        <a:spcAft>
                          <a:spcPts val="0"/>
                        </a:spcAft>
                      </a:pPr>
                      <a:r>
                        <a:rPr lang="en-US" sz="2400" b="1" dirty="0" smtClean="0">
                          <a:solidFill>
                            <a:schemeClr val="bg1"/>
                          </a:solidFill>
                          <a:latin typeface="Arial"/>
                          <a:cs typeface="Arial"/>
                        </a:rPr>
                        <a:t>Ashkenazi</a:t>
                      </a:r>
                      <a:endParaRPr lang="en-US" sz="2400" b="1" dirty="0">
                        <a:solidFill>
                          <a:schemeClr val="bg1"/>
                        </a:solidFill>
                        <a:latin typeface="Arial"/>
                        <a:ea typeface="Times New Roman"/>
                        <a:cs typeface="Arial"/>
                      </a:endParaRPr>
                    </a:p>
                  </a:txBody>
                  <a:tcPr marL="68580" marR="68580" marT="0" marB="0" anchor="ctr">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spcAft>
                          <a:spcPts val="0"/>
                        </a:spcAft>
                      </a:pPr>
                      <a:r>
                        <a:rPr lang="en-US" sz="2400" b="0" dirty="0" smtClean="0">
                          <a:solidFill>
                            <a:schemeClr val="bg1"/>
                          </a:solidFill>
                          <a:latin typeface="Arial"/>
                          <a:cs typeface="Arial"/>
                        </a:rPr>
                        <a:t>Men</a:t>
                      </a:r>
                      <a:endParaRPr lang="en-US" sz="2400" b="0" dirty="0">
                        <a:solidFill>
                          <a:schemeClr val="bg1"/>
                        </a:solidFill>
                        <a:latin typeface="Arial"/>
                        <a:ea typeface="Times New Roman"/>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spcAft>
                          <a:spcPts val="0"/>
                        </a:spcAft>
                      </a:pPr>
                      <a:r>
                        <a:rPr lang="en-US" sz="2400" b="1" dirty="0" smtClean="0">
                          <a:solidFill>
                            <a:schemeClr val="bg1"/>
                          </a:solidFill>
                          <a:highlight>
                            <a:srgbClr val="FFFF00"/>
                          </a:highlight>
                          <a:latin typeface="Arial"/>
                          <a:cs typeface="Arial"/>
                        </a:rPr>
                        <a:t>2.16</a:t>
                      </a:r>
                      <a:endParaRPr lang="en-US" sz="2400" b="1" dirty="0">
                        <a:solidFill>
                          <a:schemeClr val="bg1"/>
                        </a:solidFill>
                        <a:latin typeface="Arial"/>
                        <a:ea typeface="Times New Roman"/>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2">
                        <a:lumMod val="60000"/>
                        <a:lumOff val="40000"/>
                        <a:alpha val="40000"/>
                      </a:schemeClr>
                    </a:solidFill>
                  </a:tcPr>
                </a:tc>
                <a:tc>
                  <a:txBody>
                    <a:bodyPr/>
                    <a:lstStyle/>
                    <a:p>
                      <a:pPr algn="ctr">
                        <a:spcAft>
                          <a:spcPts val="0"/>
                        </a:spcAft>
                      </a:pPr>
                      <a:r>
                        <a:rPr lang="en-US" sz="2400" b="0" dirty="0" smtClean="0">
                          <a:solidFill>
                            <a:schemeClr val="bg1"/>
                          </a:solidFill>
                          <a:latin typeface="Arial"/>
                          <a:cs typeface="Arial"/>
                        </a:rPr>
                        <a:t>1.21</a:t>
                      </a:r>
                      <a:r>
                        <a:rPr lang="en-US" sz="2400" b="0" dirty="0">
                          <a:solidFill>
                            <a:schemeClr val="bg1"/>
                          </a:solidFill>
                          <a:latin typeface="Arial"/>
                          <a:cs typeface="Arial"/>
                        </a:rPr>
                        <a:t>-</a:t>
                      </a:r>
                      <a:r>
                        <a:rPr lang="en-US" sz="2400" b="0" dirty="0" smtClean="0">
                          <a:solidFill>
                            <a:schemeClr val="bg1"/>
                          </a:solidFill>
                          <a:latin typeface="Arial"/>
                          <a:cs typeface="Arial"/>
                        </a:rPr>
                        <a:t>3.11</a:t>
                      </a:r>
                      <a:endParaRPr lang="en-US" sz="2400" b="0" dirty="0">
                        <a:solidFill>
                          <a:schemeClr val="bg1"/>
                        </a:solidFill>
                        <a:latin typeface="Arial"/>
                        <a:ea typeface="Times New Roman"/>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2">
                        <a:lumMod val="60000"/>
                        <a:lumOff val="40000"/>
                        <a:alpha val="40000"/>
                      </a:schemeClr>
                    </a:solidFill>
                  </a:tcPr>
                </a:tc>
              </a:tr>
              <a:tr h="573494">
                <a:tc vMerge="1">
                  <a:txBody>
                    <a:bodyPr/>
                    <a:lstStyle/>
                    <a:p>
                      <a:pPr rtl="1"/>
                      <a:endParaRPr lang="he-IL"/>
                    </a:p>
                  </a:txBody>
                  <a:tcPr/>
                </a:tc>
                <a:tc>
                  <a:txBody>
                    <a:bodyPr/>
                    <a:lstStyle/>
                    <a:p>
                      <a:pPr algn="ctr">
                        <a:spcAft>
                          <a:spcPts val="0"/>
                        </a:spcAft>
                      </a:pPr>
                      <a:r>
                        <a:rPr lang="en-US" sz="2400" b="0" dirty="0" smtClean="0">
                          <a:solidFill>
                            <a:schemeClr val="bg1"/>
                          </a:solidFill>
                          <a:latin typeface="Arial"/>
                          <a:cs typeface="Arial"/>
                        </a:rPr>
                        <a:t>Women</a:t>
                      </a:r>
                      <a:endParaRPr lang="en-US" sz="2400" b="0" dirty="0">
                        <a:solidFill>
                          <a:schemeClr val="bg1"/>
                        </a:solidFill>
                        <a:latin typeface="Arial"/>
                        <a:ea typeface="Times New Roman"/>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spcAft>
                          <a:spcPts val="0"/>
                        </a:spcAft>
                      </a:pPr>
                      <a:r>
                        <a:rPr lang="en-US" sz="2400" b="1" dirty="0">
                          <a:solidFill>
                            <a:schemeClr val="bg1"/>
                          </a:solidFill>
                          <a:highlight>
                            <a:srgbClr val="FFFF00"/>
                          </a:highlight>
                          <a:latin typeface="Arial"/>
                          <a:cs typeface="Arial"/>
                        </a:rPr>
                        <a:t>3.53</a:t>
                      </a:r>
                      <a:endParaRPr lang="en-US" sz="2400" b="1" dirty="0">
                        <a:solidFill>
                          <a:schemeClr val="bg1"/>
                        </a:solidFill>
                        <a:latin typeface="Arial"/>
                        <a:ea typeface="Times New Roman"/>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2">
                        <a:lumMod val="60000"/>
                        <a:lumOff val="40000"/>
                        <a:alpha val="40000"/>
                      </a:schemeClr>
                    </a:solidFill>
                  </a:tcPr>
                </a:tc>
                <a:tc>
                  <a:txBody>
                    <a:bodyPr/>
                    <a:lstStyle/>
                    <a:p>
                      <a:pPr algn="ctr">
                        <a:spcAft>
                          <a:spcPts val="0"/>
                        </a:spcAft>
                      </a:pPr>
                      <a:r>
                        <a:rPr lang="en-US" sz="2400" b="0" dirty="0" smtClean="0">
                          <a:solidFill>
                            <a:schemeClr val="bg1"/>
                          </a:solidFill>
                          <a:latin typeface="Arial"/>
                          <a:cs typeface="Arial"/>
                        </a:rPr>
                        <a:t>2.12</a:t>
                      </a:r>
                      <a:r>
                        <a:rPr lang="en-US" sz="2400" b="0" dirty="0">
                          <a:solidFill>
                            <a:schemeClr val="bg1"/>
                          </a:solidFill>
                          <a:latin typeface="Arial"/>
                          <a:cs typeface="Arial"/>
                        </a:rPr>
                        <a:t>-</a:t>
                      </a:r>
                      <a:r>
                        <a:rPr lang="en-US" sz="2400" b="0" dirty="0" smtClean="0">
                          <a:solidFill>
                            <a:schemeClr val="bg1"/>
                          </a:solidFill>
                          <a:latin typeface="Arial"/>
                          <a:cs typeface="Arial"/>
                        </a:rPr>
                        <a:t>4.95</a:t>
                      </a:r>
                      <a:endParaRPr lang="en-US" sz="2400" b="0" dirty="0">
                        <a:solidFill>
                          <a:schemeClr val="bg1"/>
                        </a:solidFill>
                        <a:latin typeface="Arial"/>
                        <a:ea typeface="Times New Roman"/>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2">
                        <a:lumMod val="60000"/>
                        <a:lumOff val="40000"/>
                        <a:alpha val="40000"/>
                      </a:schemeClr>
                    </a:solidFill>
                  </a:tcPr>
                </a:tc>
              </a:tr>
            </a:tbl>
          </a:graphicData>
        </a:graphic>
      </p:graphicFrame>
      <p:graphicFrame>
        <p:nvGraphicFramePr>
          <p:cNvPr id="10" name="Table 9"/>
          <p:cNvGraphicFramePr>
            <a:graphicFrameLocks noGrp="1"/>
          </p:cNvGraphicFramePr>
          <p:nvPr/>
        </p:nvGraphicFramePr>
        <p:xfrm>
          <a:off x="8149166" y="3244144"/>
          <a:ext cx="4038600" cy="3511549"/>
        </p:xfrm>
        <a:graphic>
          <a:graphicData uri="http://schemas.openxmlformats.org/drawingml/2006/table">
            <a:tbl>
              <a:tblPr>
                <a:tableStyleId>{775DCB02-9BB8-47FD-8907-85C794F793BA}</a:tableStyleId>
              </a:tblPr>
              <a:tblGrid>
                <a:gridCol w="1346200"/>
                <a:gridCol w="2692400"/>
              </a:tblGrid>
              <a:tr h="573494">
                <a:tc gridSpan="2">
                  <a:txBody>
                    <a:bodyPr/>
                    <a:lstStyle/>
                    <a:p>
                      <a:pPr algn="ctr">
                        <a:spcAft>
                          <a:spcPts val="0"/>
                        </a:spcAft>
                      </a:pPr>
                      <a:r>
                        <a:rPr lang="en-US" sz="2400" b="1" dirty="0">
                          <a:solidFill>
                            <a:schemeClr val="bg1"/>
                          </a:solidFill>
                          <a:latin typeface="Arial"/>
                          <a:cs typeface="Arial"/>
                        </a:rPr>
                        <a:t>AGE GROUP 65+</a:t>
                      </a:r>
                      <a:endParaRPr lang="en-US" sz="2400" b="1" dirty="0">
                        <a:solidFill>
                          <a:schemeClr val="bg1"/>
                        </a:solidFill>
                        <a:latin typeface="Arial"/>
                        <a:ea typeface="Times New Roman"/>
                        <a:cs typeface="Arial"/>
                      </a:endParaRPr>
                    </a:p>
                  </a:txBody>
                  <a:tcPr marL="68580" marR="68580" marT="0" marB="0" anchor="ctr">
                    <a:lnL w="28575" cap="flat" cmpd="sng" algn="ctr">
                      <a:solidFill>
                        <a:srgbClr val="000000"/>
                      </a:solidFill>
                      <a:prstDash val="solid"/>
                      <a:round/>
                      <a:headEnd type="none" w="med" len="med"/>
                      <a:tailEnd type="none" w="med" len="med"/>
                    </a:lnL>
                    <a:lnB w="28575" cap="flat" cmpd="sng" algn="ctr">
                      <a:solidFill>
                        <a:srgbClr val="000000"/>
                      </a:solidFill>
                      <a:prstDash val="solid"/>
                      <a:round/>
                      <a:headEnd type="none" w="med" len="med"/>
                      <a:tailEnd type="none" w="med" len="med"/>
                    </a:lnB>
                    <a:solidFill>
                      <a:schemeClr val="accent2">
                        <a:lumMod val="60000"/>
                        <a:lumOff val="40000"/>
                      </a:schemeClr>
                    </a:solidFill>
                  </a:tcPr>
                </a:tc>
                <a:tc hMerge="1">
                  <a:txBody>
                    <a:bodyPr/>
                    <a:lstStyle/>
                    <a:p>
                      <a:pPr rtl="1"/>
                      <a:endParaRPr lang="he-IL"/>
                    </a:p>
                  </a:txBody>
                  <a:tcPr/>
                </a:tc>
              </a:tr>
              <a:tr h="644079">
                <a:tc>
                  <a:txBody>
                    <a:bodyPr/>
                    <a:lstStyle/>
                    <a:p>
                      <a:pPr algn="ctr">
                        <a:spcAft>
                          <a:spcPts val="0"/>
                        </a:spcAft>
                      </a:pPr>
                      <a:r>
                        <a:rPr lang="en-US" sz="2400" b="1" dirty="0">
                          <a:solidFill>
                            <a:schemeClr val="bg1"/>
                          </a:solidFill>
                          <a:latin typeface="Arial"/>
                          <a:cs typeface="Arial"/>
                        </a:rPr>
                        <a:t>SIR</a:t>
                      </a:r>
                      <a:endParaRPr lang="en-US" sz="2400" b="1" dirty="0">
                        <a:solidFill>
                          <a:schemeClr val="bg1"/>
                        </a:solidFill>
                        <a:latin typeface="Arial"/>
                        <a:ea typeface="Times New Roman"/>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spcAft>
                          <a:spcPts val="0"/>
                        </a:spcAft>
                      </a:pPr>
                      <a:r>
                        <a:rPr lang="en-US" sz="2400" b="1" dirty="0">
                          <a:solidFill>
                            <a:schemeClr val="bg1"/>
                          </a:solidFill>
                          <a:latin typeface="Arial"/>
                          <a:cs typeface="Arial"/>
                        </a:rPr>
                        <a:t>95% CI </a:t>
                      </a:r>
                      <a:endParaRPr lang="en-US" sz="2400" b="1" dirty="0">
                        <a:solidFill>
                          <a:schemeClr val="bg1"/>
                        </a:solidFill>
                        <a:latin typeface="Arial"/>
                        <a:ea typeface="Times New Roman"/>
                        <a:cs typeface="Arial"/>
                      </a:endParaRPr>
                    </a:p>
                  </a:txBody>
                  <a:tcPr marL="68580" marR="68580" marT="0" marB="0" anchor="ctr">
                    <a:lnL w="28575" cap="flat" cmpd="sng" algn="ctr">
                      <a:solidFill>
                        <a:srgbClr val="000000"/>
                      </a:solidFill>
                      <a:prstDash val="solid"/>
                      <a:round/>
                      <a:headEnd type="none" w="med" len="med"/>
                      <a:tailEnd type="none" w="med" len="med"/>
                    </a:lnL>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2">
                        <a:lumMod val="60000"/>
                        <a:lumOff val="40000"/>
                      </a:schemeClr>
                    </a:solidFill>
                  </a:tcPr>
                </a:tc>
              </a:tr>
              <a:tr h="573494">
                <a:tc>
                  <a:txBody>
                    <a:bodyPr/>
                    <a:lstStyle/>
                    <a:p>
                      <a:pPr algn="ctr">
                        <a:spcAft>
                          <a:spcPts val="0"/>
                        </a:spcAft>
                      </a:pPr>
                      <a:r>
                        <a:rPr lang="en-US" sz="2400" b="1" dirty="0">
                          <a:solidFill>
                            <a:schemeClr val="bg1"/>
                          </a:solidFill>
                          <a:highlight>
                            <a:srgbClr val="FFFF00"/>
                          </a:highlight>
                          <a:latin typeface="Arial"/>
                          <a:cs typeface="Arial"/>
                        </a:rPr>
                        <a:t>1.88</a:t>
                      </a:r>
                      <a:endParaRPr lang="en-US" sz="2400" b="1" dirty="0">
                        <a:solidFill>
                          <a:schemeClr val="bg1"/>
                        </a:solidFill>
                        <a:latin typeface="Arial"/>
                        <a:ea typeface="Times New Roman"/>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6">
                        <a:lumMod val="40000"/>
                        <a:lumOff val="60000"/>
                        <a:alpha val="40000"/>
                      </a:schemeClr>
                    </a:solidFill>
                  </a:tcPr>
                </a:tc>
                <a:tc>
                  <a:txBody>
                    <a:bodyPr/>
                    <a:lstStyle/>
                    <a:p>
                      <a:pPr algn="ctr">
                        <a:spcAft>
                          <a:spcPts val="0"/>
                        </a:spcAft>
                      </a:pPr>
                      <a:r>
                        <a:rPr lang="en-US" sz="2400" b="0" dirty="0" smtClean="0">
                          <a:solidFill>
                            <a:schemeClr val="bg1"/>
                          </a:solidFill>
                          <a:latin typeface="Arial"/>
                          <a:cs typeface="Arial"/>
                        </a:rPr>
                        <a:t>1.52</a:t>
                      </a:r>
                      <a:r>
                        <a:rPr lang="en-US" sz="2400" b="0" dirty="0">
                          <a:solidFill>
                            <a:schemeClr val="bg1"/>
                          </a:solidFill>
                          <a:latin typeface="Arial"/>
                          <a:cs typeface="Arial"/>
                        </a:rPr>
                        <a:t>-</a:t>
                      </a:r>
                      <a:r>
                        <a:rPr lang="en-US" sz="2400" b="0" dirty="0" smtClean="0">
                          <a:solidFill>
                            <a:schemeClr val="bg1"/>
                          </a:solidFill>
                          <a:latin typeface="Arial"/>
                          <a:cs typeface="Arial"/>
                        </a:rPr>
                        <a:t>2.24</a:t>
                      </a:r>
                      <a:endParaRPr lang="en-US" sz="2400" b="0" dirty="0">
                        <a:solidFill>
                          <a:schemeClr val="bg1"/>
                        </a:solidFill>
                        <a:latin typeface="Arial"/>
                        <a:ea typeface="Times New Roman"/>
                        <a:cs typeface="Arial"/>
                      </a:endParaRPr>
                    </a:p>
                  </a:txBody>
                  <a:tcPr marL="68580" marR="68580" marT="0" marB="0" anchor="ctr">
                    <a:lnL w="28575" cap="flat" cmpd="sng" algn="ctr">
                      <a:solidFill>
                        <a:srgbClr val="000000"/>
                      </a:solidFill>
                      <a:prstDash val="solid"/>
                      <a:round/>
                      <a:headEnd type="none" w="med" len="med"/>
                      <a:tailEnd type="none" w="med" len="med"/>
                    </a:lnL>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2">
                        <a:lumMod val="60000"/>
                        <a:lumOff val="40000"/>
                        <a:alpha val="40000"/>
                      </a:schemeClr>
                    </a:solidFill>
                  </a:tcPr>
                </a:tc>
              </a:tr>
              <a:tr h="573494">
                <a:tc>
                  <a:txBody>
                    <a:bodyPr/>
                    <a:lstStyle/>
                    <a:p>
                      <a:pPr algn="ctr">
                        <a:spcAft>
                          <a:spcPts val="0"/>
                        </a:spcAft>
                      </a:pPr>
                      <a:r>
                        <a:rPr lang="en-US" sz="2400" b="0" dirty="0">
                          <a:solidFill>
                            <a:schemeClr val="bg1"/>
                          </a:solidFill>
                          <a:latin typeface="Arial"/>
                          <a:cs typeface="Arial"/>
                        </a:rPr>
                        <a:t>1.36</a:t>
                      </a:r>
                      <a:endParaRPr lang="en-US" sz="2400" b="0" dirty="0">
                        <a:solidFill>
                          <a:schemeClr val="bg1"/>
                        </a:solidFill>
                        <a:latin typeface="Arial"/>
                        <a:ea typeface="Times New Roman"/>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2">
                        <a:lumMod val="60000"/>
                        <a:lumOff val="40000"/>
                        <a:alpha val="40000"/>
                      </a:schemeClr>
                    </a:solidFill>
                  </a:tcPr>
                </a:tc>
                <a:tc>
                  <a:txBody>
                    <a:bodyPr/>
                    <a:lstStyle/>
                    <a:p>
                      <a:pPr algn="ctr">
                        <a:spcAft>
                          <a:spcPts val="0"/>
                        </a:spcAft>
                      </a:pPr>
                      <a:r>
                        <a:rPr lang="en-US" sz="2400" b="0" dirty="0" smtClean="0">
                          <a:solidFill>
                            <a:schemeClr val="bg1"/>
                          </a:solidFill>
                          <a:latin typeface="Arial"/>
                          <a:cs typeface="Arial"/>
                        </a:rPr>
                        <a:t>0.85</a:t>
                      </a:r>
                      <a:r>
                        <a:rPr lang="en-US" sz="2400" b="0" dirty="0">
                          <a:solidFill>
                            <a:schemeClr val="bg1"/>
                          </a:solidFill>
                          <a:latin typeface="Arial"/>
                          <a:cs typeface="Arial"/>
                        </a:rPr>
                        <a:t>-</a:t>
                      </a:r>
                      <a:r>
                        <a:rPr lang="en-US" sz="2400" b="0" dirty="0" smtClean="0">
                          <a:solidFill>
                            <a:schemeClr val="bg1"/>
                          </a:solidFill>
                          <a:latin typeface="Arial"/>
                          <a:cs typeface="Arial"/>
                        </a:rPr>
                        <a:t>1.86</a:t>
                      </a:r>
                      <a:endParaRPr lang="en-US" sz="2400" b="0" dirty="0">
                        <a:solidFill>
                          <a:schemeClr val="bg1"/>
                        </a:solidFill>
                        <a:latin typeface="Arial"/>
                        <a:ea typeface="Times New Roman"/>
                        <a:cs typeface="Arial"/>
                      </a:endParaRPr>
                    </a:p>
                  </a:txBody>
                  <a:tcPr marL="68580" marR="68580" marT="0" marB="0" anchor="ctr">
                    <a:lnL w="28575" cap="flat" cmpd="sng" algn="ctr">
                      <a:solidFill>
                        <a:srgbClr val="000000"/>
                      </a:solidFill>
                      <a:prstDash val="solid"/>
                      <a:round/>
                      <a:headEnd type="none" w="med" len="med"/>
                      <a:tailEnd type="none" w="med" len="med"/>
                    </a:lnL>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2">
                        <a:lumMod val="60000"/>
                        <a:lumOff val="40000"/>
                        <a:alpha val="40000"/>
                      </a:schemeClr>
                    </a:solidFill>
                  </a:tcPr>
                </a:tc>
              </a:tr>
              <a:tr h="573494">
                <a:tc>
                  <a:txBody>
                    <a:bodyPr/>
                    <a:lstStyle/>
                    <a:p>
                      <a:pPr algn="ctr">
                        <a:spcAft>
                          <a:spcPts val="0"/>
                        </a:spcAft>
                      </a:pPr>
                      <a:endParaRPr lang="en-US" sz="2400" b="1" dirty="0">
                        <a:solidFill>
                          <a:schemeClr val="bg1"/>
                        </a:solidFill>
                        <a:latin typeface="Arial"/>
                        <a:ea typeface="Times New Roman"/>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6">
                        <a:lumMod val="20000"/>
                        <a:lumOff val="80000"/>
                        <a:alpha val="40000"/>
                      </a:schemeClr>
                    </a:solidFill>
                  </a:tcPr>
                </a:tc>
                <a:tc>
                  <a:txBody>
                    <a:bodyPr/>
                    <a:lstStyle/>
                    <a:p>
                      <a:pPr algn="ctr">
                        <a:spcAft>
                          <a:spcPts val="0"/>
                        </a:spcAft>
                      </a:pPr>
                      <a:endParaRPr lang="en-US" sz="2400" b="0" dirty="0">
                        <a:solidFill>
                          <a:schemeClr val="bg1"/>
                        </a:solidFill>
                        <a:latin typeface="Arial"/>
                        <a:ea typeface="Times New Roman"/>
                        <a:cs typeface="Arial"/>
                      </a:endParaRPr>
                    </a:p>
                  </a:txBody>
                  <a:tcPr marL="68580" marR="68580" marT="0" marB="0" anchor="ctr">
                    <a:lnL w="28575" cap="flat" cmpd="sng" algn="ctr">
                      <a:solidFill>
                        <a:srgbClr val="000000"/>
                      </a:solidFill>
                      <a:prstDash val="solid"/>
                      <a:round/>
                      <a:headEnd type="none" w="med" len="med"/>
                      <a:tailEnd type="none" w="med" len="med"/>
                    </a:lnL>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2">
                        <a:lumMod val="60000"/>
                        <a:lumOff val="40000"/>
                        <a:alpha val="40000"/>
                      </a:schemeClr>
                    </a:solidFill>
                  </a:tcPr>
                </a:tc>
              </a:tr>
              <a:tr h="573494">
                <a:tc>
                  <a:txBody>
                    <a:bodyPr/>
                    <a:lstStyle/>
                    <a:p>
                      <a:pPr algn="ctr">
                        <a:spcAft>
                          <a:spcPts val="0"/>
                        </a:spcAft>
                      </a:pPr>
                      <a:endParaRPr lang="en-US" sz="2400" b="0" dirty="0">
                        <a:solidFill>
                          <a:schemeClr val="bg1"/>
                        </a:solidFill>
                        <a:latin typeface="Arial"/>
                        <a:ea typeface="Times New Roman"/>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solidFill>
                      <a:schemeClr val="accent2">
                        <a:lumMod val="40000"/>
                        <a:lumOff val="60000"/>
                        <a:alpha val="40000"/>
                      </a:schemeClr>
                    </a:solidFill>
                  </a:tcPr>
                </a:tc>
                <a:tc>
                  <a:txBody>
                    <a:bodyPr/>
                    <a:lstStyle/>
                    <a:p>
                      <a:pPr algn="ctr">
                        <a:spcAft>
                          <a:spcPts val="0"/>
                        </a:spcAft>
                      </a:pPr>
                      <a:endParaRPr lang="en-US" sz="2400" b="0" dirty="0">
                        <a:solidFill>
                          <a:schemeClr val="bg1"/>
                        </a:solidFill>
                        <a:latin typeface="Arial"/>
                        <a:ea typeface="Times New Roman"/>
                        <a:cs typeface="Arial"/>
                      </a:endParaRPr>
                    </a:p>
                  </a:txBody>
                  <a:tcPr marL="68580" marR="68580" marT="0" marB="0" anchor="ctr">
                    <a:lnL w="28575" cap="flat" cmpd="sng" algn="ctr">
                      <a:solidFill>
                        <a:srgbClr val="000000"/>
                      </a:solidFill>
                      <a:prstDash val="solid"/>
                      <a:round/>
                      <a:headEnd type="none" w="med" len="med"/>
                      <a:tailEnd type="none" w="med" len="med"/>
                    </a:lnL>
                    <a:lnT w="28575" cap="flat" cmpd="sng" algn="ctr">
                      <a:solidFill>
                        <a:srgbClr val="000000"/>
                      </a:solidFill>
                      <a:prstDash val="solid"/>
                      <a:round/>
                      <a:headEnd type="none" w="med" len="med"/>
                      <a:tailEnd type="none" w="med" len="med"/>
                    </a:lnT>
                    <a:solidFill>
                      <a:schemeClr val="accent2">
                        <a:lumMod val="60000"/>
                        <a:lumOff val="40000"/>
                        <a:alpha val="40000"/>
                      </a:schemeClr>
                    </a:solidFill>
                  </a:tcPr>
                </a:tc>
              </a:tr>
            </a:tbl>
          </a:graphicData>
        </a:graphic>
      </p:graphicFrame>
      <p:graphicFrame>
        <p:nvGraphicFramePr>
          <p:cNvPr id="6" name="Table 5"/>
          <p:cNvGraphicFramePr>
            <a:graphicFrameLocks noGrp="1"/>
          </p:cNvGraphicFramePr>
          <p:nvPr/>
        </p:nvGraphicFramePr>
        <p:xfrm>
          <a:off x="8149166" y="5581650"/>
          <a:ext cx="4038600" cy="1181100"/>
        </p:xfrm>
        <a:graphic>
          <a:graphicData uri="http://schemas.openxmlformats.org/drawingml/2006/table">
            <a:tbl>
              <a:tblPr>
                <a:tableStyleId>{775DCB02-9BB8-47FD-8907-85C794F793BA}</a:tableStyleId>
              </a:tblPr>
              <a:tblGrid>
                <a:gridCol w="1346200"/>
                <a:gridCol w="2692400"/>
              </a:tblGrid>
              <a:tr h="573455">
                <a:tc>
                  <a:txBody>
                    <a:bodyPr/>
                    <a:lstStyle/>
                    <a:p>
                      <a:pPr algn="ctr">
                        <a:spcAft>
                          <a:spcPts val="0"/>
                        </a:spcAft>
                      </a:pPr>
                      <a:r>
                        <a:rPr lang="en-US" sz="2400" b="1" dirty="0" smtClean="0">
                          <a:solidFill>
                            <a:schemeClr val="bg1"/>
                          </a:solidFill>
                          <a:highlight>
                            <a:srgbClr val="FFFF00"/>
                          </a:highlight>
                          <a:latin typeface="Arial"/>
                          <a:cs typeface="Arial"/>
                        </a:rPr>
                        <a:t>0.59</a:t>
                      </a:r>
                      <a:endParaRPr lang="en-US" sz="2400" b="1" dirty="0">
                        <a:solidFill>
                          <a:schemeClr val="bg1"/>
                        </a:solidFill>
                        <a:latin typeface="Arial"/>
                        <a:ea typeface="Times New Roman"/>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6">
                        <a:lumMod val="20000"/>
                        <a:lumOff val="80000"/>
                        <a:alpha val="40000"/>
                      </a:schemeClr>
                    </a:solidFill>
                  </a:tcPr>
                </a:tc>
                <a:tc>
                  <a:txBody>
                    <a:bodyPr/>
                    <a:lstStyle/>
                    <a:p>
                      <a:pPr algn="ctr">
                        <a:spcAft>
                          <a:spcPts val="0"/>
                        </a:spcAft>
                      </a:pPr>
                      <a:r>
                        <a:rPr lang="en-US" sz="2400" b="0" dirty="0" smtClean="0">
                          <a:solidFill>
                            <a:schemeClr val="bg1"/>
                          </a:solidFill>
                          <a:latin typeface="Arial"/>
                          <a:cs typeface="Arial"/>
                        </a:rPr>
                        <a:t>0.21</a:t>
                      </a:r>
                      <a:r>
                        <a:rPr lang="en-US" sz="2400" b="0" dirty="0">
                          <a:solidFill>
                            <a:schemeClr val="bg1"/>
                          </a:solidFill>
                          <a:latin typeface="Arial"/>
                          <a:cs typeface="Arial"/>
                        </a:rPr>
                        <a:t>-</a:t>
                      </a:r>
                      <a:r>
                        <a:rPr lang="en-US" sz="2400" b="0" dirty="0" smtClean="0">
                          <a:solidFill>
                            <a:schemeClr val="bg1"/>
                          </a:solidFill>
                          <a:latin typeface="Arial"/>
                          <a:cs typeface="Arial"/>
                        </a:rPr>
                        <a:t>0.98</a:t>
                      </a:r>
                      <a:endParaRPr lang="en-US" sz="2400" b="0" dirty="0">
                        <a:solidFill>
                          <a:schemeClr val="bg1"/>
                        </a:solidFill>
                        <a:latin typeface="Arial"/>
                        <a:ea typeface="Times New Roman"/>
                        <a:cs typeface="Arial"/>
                      </a:endParaRPr>
                    </a:p>
                  </a:txBody>
                  <a:tcPr marL="68580" marR="68580" marT="0" marB="0" anchor="ctr">
                    <a:lnL w="28575" cap="flat" cmpd="sng" algn="ctr">
                      <a:solidFill>
                        <a:srgbClr val="000000"/>
                      </a:solidFill>
                      <a:prstDash val="solid"/>
                      <a:round/>
                      <a:headEnd type="none" w="med" len="med"/>
                      <a:tailEnd type="none" w="med" len="med"/>
                    </a:lnL>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2">
                        <a:lumMod val="60000"/>
                        <a:lumOff val="40000"/>
                        <a:alpha val="40000"/>
                      </a:schemeClr>
                    </a:solidFill>
                  </a:tcPr>
                </a:tc>
              </a:tr>
              <a:tr h="607645">
                <a:tc>
                  <a:txBody>
                    <a:bodyPr/>
                    <a:lstStyle/>
                    <a:p>
                      <a:pPr algn="ctr">
                        <a:spcAft>
                          <a:spcPts val="0"/>
                        </a:spcAft>
                      </a:pPr>
                      <a:r>
                        <a:rPr lang="en-US" sz="2400" b="0" dirty="0">
                          <a:solidFill>
                            <a:schemeClr val="bg1"/>
                          </a:solidFill>
                          <a:latin typeface="Arial"/>
                          <a:cs typeface="Arial"/>
                        </a:rPr>
                        <a:t>0.35</a:t>
                      </a:r>
                      <a:endParaRPr lang="en-US" sz="2400" b="0" dirty="0">
                        <a:solidFill>
                          <a:schemeClr val="bg1"/>
                        </a:solidFill>
                        <a:latin typeface="Arial"/>
                        <a:ea typeface="Times New Roman"/>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solidFill>
                      <a:schemeClr val="accent2">
                        <a:lumMod val="40000"/>
                        <a:lumOff val="60000"/>
                        <a:alpha val="40000"/>
                      </a:schemeClr>
                    </a:solidFill>
                  </a:tcPr>
                </a:tc>
                <a:tc>
                  <a:txBody>
                    <a:bodyPr/>
                    <a:lstStyle/>
                    <a:p>
                      <a:pPr algn="ctr">
                        <a:spcAft>
                          <a:spcPts val="0"/>
                        </a:spcAft>
                      </a:pPr>
                      <a:r>
                        <a:rPr lang="en-US" sz="2400" b="0" dirty="0" smtClean="0">
                          <a:solidFill>
                            <a:schemeClr val="bg1"/>
                          </a:solidFill>
                          <a:latin typeface="Arial"/>
                          <a:cs typeface="Arial"/>
                        </a:rPr>
                        <a:t>0.00</a:t>
                      </a:r>
                      <a:r>
                        <a:rPr lang="en-US" sz="2400" b="0" dirty="0">
                          <a:solidFill>
                            <a:schemeClr val="bg1"/>
                          </a:solidFill>
                          <a:latin typeface="Arial"/>
                          <a:cs typeface="Arial"/>
                        </a:rPr>
                        <a:t>-</a:t>
                      </a:r>
                      <a:r>
                        <a:rPr lang="en-US" sz="2400" b="0" dirty="0" smtClean="0">
                          <a:solidFill>
                            <a:schemeClr val="bg1"/>
                          </a:solidFill>
                          <a:latin typeface="Arial"/>
                          <a:cs typeface="Arial"/>
                        </a:rPr>
                        <a:t>1.04</a:t>
                      </a:r>
                      <a:endParaRPr lang="en-US" sz="2400" b="0" dirty="0">
                        <a:solidFill>
                          <a:schemeClr val="bg1"/>
                        </a:solidFill>
                        <a:latin typeface="Arial"/>
                        <a:ea typeface="Times New Roman"/>
                        <a:cs typeface="Arial"/>
                      </a:endParaRPr>
                    </a:p>
                  </a:txBody>
                  <a:tcPr marL="68580" marR="68580" marT="0" marB="0" anchor="ctr">
                    <a:lnL w="28575" cap="flat" cmpd="sng" algn="ctr">
                      <a:solidFill>
                        <a:srgbClr val="000000"/>
                      </a:solidFill>
                      <a:prstDash val="solid"/>
                      <a:round/>
                      <a:headEnd type="none" w="med" len="med"/>
                      <a:tailEnd type="none" w="med" len="med"/>
                    </a:lnL>
                    <a:lnT w="28575" cap="flat" cmpd="sng" algn="ctr">
                      <a:solidFill>
                        <a:srgbClr val="000000"/>
                      </a:solidFill>
                      <a:prstDash val="solid"/>
                      <a:round/>
                      <a:headEnd type="none" w="med" len="med"/>
                      <a:tailEnd type="none" w="med" len="med"/>
                    </a:lnT>
                    <a:solidFill>
                      <a:schemeClr val="accent2">
                        <a:lumMod val="60000"/>
                        <a:lumOff val="40000"/>
                        <a:alpha val="40000"/>
                      </a:schemeClr>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Content Placeholder 2"/>
          <p:cNvSpPr>
            <a:spLocks noGrp="1"/>
          </p:cNvSpPr>
          <p:nvPr>
            <p:ph idx="1"/>
          </p:nvPr>
        </p:nvSpPr>
        <p:spPr>
          <a:xfrm>
            <a:off x="152400" y="501650"/>
            <a:ext cx="12401550" cy="1460500"/>
          </a:xfrm>
        </p:spPr>
        <p:txBody>
          <a:bodyPr/>
          <a:lstStyle/>
          <a:p>
            <a:pPr marL="0" indent="0" algn="l">
              <a:buFontTx/>
              <a:buNone/>
            </a:pPr>
            <a:r>
              <a:rPr lang="en-US" sz="4400" b="1" smtClean="0">
                <a:solidFill>
                  <a:srgbClr val="FFFF00"/>
                </a:solidFill>
                <a:latin typeface="Comic Sans MS" pitchFamily="66" charset="0"/>
              </a:rPr>
              <a:t>Ethnic Differentials in Mental Health Needs and Service Utilization among Persons with Cancer. </a:t>
            </a:r>
          </a:p>
          <a:p>
            <a:pPr marL="0" indent="0" algn="l">
              <a:buFontTx/>
              <a:buNone/>
            </a:pPr>
            <a:endParaRPr lang="en-US" sz="4400" smtClean="0">
              <a:latin typeface="Comic Sans MS" pitchFamily="66" charset="0"/>
            </a:endParaRPr>
          </a:p>
          <a:p>
            <a:pPr marL="0" indent="0" algn="l">
              <a:buFontTx/>
              <a:buNone/>
            </a:pPr>
            <a:r>
              <a:rPr lang="en-US" b="1" smtClean="0">
                <a:latin typeface="Comic Sans MS" pitchFamily="66" charset="0"/>
              </a:rPr>
              <a:t>Nakash, O</a:t>
            </a:r>
            <a:r>
              <a:rPr lang="en-US" smtClean="0">
                <a:latin typeface="Comic Sans MS" pitchFamily="66" charset="0"/>
              </a:rPr>
              <a:t>., Nagar, M., Mandel, R., Alon, S., Gottfried, M., Levav, I. (2012). </a:t>
            </a:r>
            <a:r>
              <a:rPr lang="en-US" i="1" smtClean="0">
                <a:latin typeface="Comic Sans MS" pitchFamily="66" charset="0"/>
              </a:rPr>
              <a:t>Supportive Care in Cancer</a:t>
            </a:r>
            <a:r>
              <a:rPr lang="en-US" smtClean="0">
                <a:latin typeface="Comic Sans MS" pitchFamily="66" charset="0"/>
              </a:rPr>
              <a:t>.</a:t>
            </a:r>
            <a:endParaRPr lang="en-US" b="1" smtClean="0">
              <a:latin typeface="Comic Sans MS" pitchFamily="66"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Title 1"/>
          <p:cNvSpPr>
            <a:spLocks noGrp="1"/>
          </p:cNvSpPr>
          <p:nvPr>
            <p:ph type="title"/>
          </p:nvPr>
        </p:nvSpPr>
        <p:spPr>
          <a:xfrm>
            <a:off x="0" y="0"/>
            <a:ext cx="13004800" cy="1352550"/>
          </a:xfrm>
        </p:spPr>
        <p:txBody>
          <a:bodyPr/>
          <a:lstStyle/>
          <a:p>
            <a:r>
              <a:rPr lang="en-US" b="1" smtClean="0">
                <a:solidFill>
                  <a:srgbClr val="FFFF00"/>
                </a:solidFill>
                <a:latin typeface="Comic Sans MS" pitchFamily="66" charset="0"/>
              </a:rPr>
              <a:t>Culture and Suicide</a:t>
            </a:r>
          </a:p>
        </p:txBody>
      </p:sp>
      <p:sp>
        <p:nvSpPr>
          <p:cNvPr id="189442" name="Content Placeholder 2"/>
          <p:cNvSpPr>
            <a:spLocks noGrp="1"/>
          </p:cNvSpPr>
          <p:nvPr>
            <p:ph idx="1"/>
          </p:nvPr>
        </p:nvSpPr>
        <p:spPr>
          <a:xfrm>
            <a:off x="0" y="1511300"/>
            <a:ext cx="13004800" cy="1460500"/>
          </a:xfrm>
        </p:spPr>
        <p:txBody>
          <a:bodyPr/>
          <a:lstStyle/>
          <a:p>
            <a:pPr algn="l"/>
            <a:r>
              <a:rPr lang="en-US" sz="3200" b="1" smtClean="0">
                <a:latin typeface="Comic Sans MS" pitchFamily="66" charset="0"/>
              </a:rPr>
              <a:t>Tolerance of suicide despite prohibitions in the person’s cultural heritage. Persons belonging to groups with higher risk for suicide may have their behavior facilitated when having to cope with cancer diagnosis and treatment in contrast to groups wherein suicide is less of a risk </a:t>
            </a:r>
            <a:r>
              <a:rPr lang="en-US" sz="2000" b="1" smtClean="0">
                <a:latin typeface="Comic Sans MS" pitchFamily="66" charset="0"/>
              </a:rPr>
              <a:t>(Leslie, 2006)</a:t>
            </a:r>
          </a:p>
          <a:p>
            <a:pPr algn="l"/>
            <a:endParaRPr lang="en-US" smtClean="0"/>
          </a:p>
          <a:p>
            <a:pPr algn="l">
              <a:buFontTx/>
              <a:buNone/>
            </a:pPr>
            <a:endParaRPr lang="en-US" smtClean="0"/>
          </a:p>
          <a:p>
            <a:pPr algn="l"/>
            <a:r>
              <a:rPr lang="en-US" sz="3200" b="1" smtClean="0">
                <a:latin typeface="Comic Sans MS" pitchFamily="66" charset="0"/>
              </a:rPr>
              <a:t>Differing norms around informal social support and degree of religiosity may serve as protective factors against suicide among Mizrahi persons with cancer </a:t>
            </a:r>
            <a:r>
              <a:rPr lang="en-US" sz="2000" b="1" smtClean="0">
                <a:latin typeface="Comic Sans MS" pitchFamily="66" charset="0"/>
              </a:rPr>
              <a:t>(Sareen et al., 2008; Spalletta, 2008; Gearing &amp; Lizardi, 2009; Utsey, Hook, &amp; Stanaed, 2007).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p:nvPr>
        </p:nvSpPr>
        <p:spPr>
          <a:xfrm>
            <a:off x="0" y="-247650"/>
            <a:ext cx="13004800" cy="1352550"/>
          </a:xfrm>
        </p:spPr>
        <p:txBody>
          <a:bodyPr/>
          <a:lstStyle/>
          <a:p>
            <a:r>
              <a:rPr lang="en-US" sz="4000" b="1" smtClean="0">
                <a:solidFill>
                  <a:srgbClr val="FFFF00"/>
                </a:solidFill>
                <a:latin typeface="Comic Sans MS" pitchFamily="66" charset="0"/>
              </a:rPr>
              <a:t>Cancer and Mental Health- Archival Study</a:t>
            </a:r>
          </a:p>
        </p:txBody>
      </p:sp>
      <p:sp>
        <p:nvSpPr>
          <p:cNvPr id="154626" name="Content Placeholder 2"/>
          <p:cNvSpPr>
            <a:spLocks noGrp="1"/>
          </p:cNvSpPr>
          <p:nvPr>
            <p:ph idx="1"/>
          </p:nvPr>
        </p:nvSpPr>
        <p:spPr>
          <a:xfrm>
            <a:off x="0" y="1016000"/>
            <a:ext cx="13004800" cy="1460500"/>
          </a:xfrm>
        </p:spPr>
        <p:txBody>
          <a:bodyPr/>
          <a:lstStyle/>
          <a:p>
            <a:pPr marL="0" indent="0" algn="l">
              <a:buFontTx/>
              <a:buNone/>
            </a:pPr>
            <a:endParaRPr lang="en-US" sz="2400" b="1" smtClean="0"/>
          </a:p>
          <a:p>
            <a:pPr marL="0" indent="0" algn="l">
              <a:buFontTx/>
              <a:buNone/>
            </a:pPr>
            <a:r>
              <a:rPr lang="en-US" sz="2400" b="1" smtClean="0">
                <a:latin typeface="Comic Sans MS" pitchFamily="66" charset="0"/>
              </a:rPr>
              <a:t>The Arab- and Jewish-Israeli samples by the mean number of visits with an oncologist and a nurse by cancer site as recorded in their medical charts. </a:t>
            </a:r>
          </a:p>
        </p:txBody>
      </p:sp>
      <p:graphicFrame>
        <p:nvGraphicFramePr>
          <p:cNvPr id="4" name="טבלה 3"/>
          <p:cNvGraphicFramePr>
            <a:graphicFrameLocks noGrp="1"/>
          </p:cNvGraphicFramePr>
          <p:nvPr/>
        </p:nvGraphicFramePr>
        <p:xfrm>
          <a:off x="296863" y="2293938"/>
          <a:ext cx="12211050" cy="7153275"/>
        </p:xfrm>
        <a:graphic>
          <a:graphicData uri="http://schemas.openxmlformats.org/drawingml/2006/table">
            <a:tbl>
              <a:tblPr firstRow="1" firstCol="1" bandRow="1" bandCol="1"/>
              <a:tblGrid>
                <a:gridCol w="1895841"/>
                <a:gridCol w="1758142"/>
                <a:gridCol w="1551303"/>
                <a:gridCol w="1921320"/>
                <a:gridCol w="1663532"/>
                <a:gridCol w="1466268"/>
                <a:gridCol w="1954644"/>
              </a:tblGrid>
              <a:tr h="547621">
                <a:tc>
                  <a:txBody>
                    <a:bodyPr/>
                    <a:lstStyle/>
                    <a:p>
                      <a:pPr marL="0" marR="0">
                        <a:lnSpc>
                          <a:spcPct val="100000"/>
                        </a:lnSpc>
                        <a:spcBef>
                          <a:spcPts val="0"/>
                        </a:spcBef>
                        <a:spcAft>
                          <a:spcPts val="0"/>
                        </a:spcAft>
                      </a:pPr>
                      <a:r>
                        <a:rPr lang="en-US" sz="2800" b="1" dirty="0">
                          <a:solidFill>
                            <a:srgbClr val="FFFF00"/>
                          </a:solidFill>
                          <a:effectLst/>
                          <a:latin typeface="Times New Roman" pitchFamily="18" charset="0"/>
                          <a:ea typeface="Calibri"/>
                          <a:cs typeface="Times New Roman" pitchFamily="18" charset="0"/>
                        </a:rPr>
                        <a:t> </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00000"/>
                        </a:lnSpc>
                        <a:spcBef>
                          <a:spcPts val="0"/>
                        </a:spcBef>
                        <a:spcAft>
                          <a:spcPts val="0"/>
                        </a:spcAft>
                      </a:pPr>
                      <a:r>
                        <a:rPr lang="en-US" sz="2800" b="1" dirty="0">
                          <a:solidFill>
                            <a:srgbClr val="FFFF00"/>
                          </a:solidFill>
                          <a:effectLst/>
                          <a:latin typeface="Times New Roman" pitchFamily="18" charset="0"/>
                          <a:ea typeface="Calibri"/>
                          <a:cs typeface="Times New Roman" pitchFamily="18" charset="0"/>
                        </a:rPr>
                        <a:t>Oncologist visits</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00000"/>
                        </a:lnSpc>
                        <a:spcBef>
                          <a:spcPts val="0"/>
                        </a:spcBef>
                        <a:spcAft>
                          <a:spcPts val="0"/>
                        </a:spcAft>
                      </a:pPr>
                      <a:r>
                        <a:rPr lang="en-US" sz="2800" b="1" dirty="0">
                          <a:solidFill>
                            <a:srgbClr val="FFFF00"/>
                          </a:solidFill>
                          <a:effectLst/>
                          <a:latin typeface="Times New Roman" pitchFamily="18" charset="0"/>
                          <a:ea typeface="Calibri"/>
                          <a:cs typeface="Times New Roman" pitchFamily="18" charset="0"/>
                        </a:rPr>
                        <a:t>Nurse visits</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163689">
                <a:tc>
                  <a:txBody>
                    <a:bodyPr/>
                    <a:lstStyle/>
                    <a:p>
                      <a:pPr marL="0" marR="0">
                        <a:lnSpc>
                          <a:spcPct val="100000"/>
                        </a:lnSpc>
                        <a:spcBef>
                          <a:spcPts val="0"/>
                        </a:spcBef>
                        <a:spcAft>
                          <a:spcPts val="0"/>
                        </a:spcAft>
                      </a:pPr>
                      <a:r>
                        <a:rPr lang="en-US" sz="2800" b="1" dirty="0">
                          <a:solidFill>
                            <a:srgbClr val="FFFF00"/>
                          </a:solidFill>
                          <a:effectLst/>
                          <a:latin typeface="Times New Roman" pitchFamily="18" charset="0"/>
                          <a:ea typeface="Calibri"/>
                          <a:cs typeface="Times New Roman" pitchFamily="18" charset="0"/>
                        </a:rPr>
                        <a:t>Cancer site</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800" b="1" dirty="0">
                          <a:solidFill>
                            <a:srgbClr val="92D050"/>
                          </a:solidFill>
                          <a:effectLst/>
                          <a:latin typeface="Times New Roman" pitchFamily="18" charset="0"/>
                          <a:ea typeface="Calibri"/>
                          <a:cs typeface="Times New Roman" pitchFamily="18" charset="0"/>
                        </a:rPr>
                        <a:t>Jewish- Israelis</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800" b="1" dirty="0">
                          <a:solidFill>
                            <a:srgbClr val="92D050"/>
                          </a:solidFill>
                          <a:effectLst/>
                          <a:latin typeface="Times New Roman" pitchFamily="18" charset="0"/>
                          <a:ea typeface="Calibri"/>
                          <a:cs typeface="Times New Roman" pitchFamily="18" charset="0"/>
                        </a:rPr>
                        <a:t>Arab-Israelis</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800" b="1" dirty="0">
                          <a:solidFill>
                            <a:srgbClr val="92D050"/>
                          </a:solidFill>
                          <a:effectLst/>
                          <a:latin typeface="Times New Roman" pitchFamily="18" charset="0"/>
                          <a:ea typeface="Calibri"/>
                          <a:cs typeface="Times New Roman" pitchFamily="18" charset="0"/>
                        </a:rPr>
                        <a:t>Significance</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800" b="1" dirty="0">
                          <a:solidFill>
                            <a:srgbClr val="92D050"/>
                          </a:solidFill>
                          <a:effectLst/>
                          <a:latin typeface="Times New Roman" pitchFamily="18" charset="0"/>
                          <a:ea typeface="Calibri"/>
                          <a:cs typeface="Times New Roman" pitchFamily="18" charset="0"/>
                        </a:rPr>
                        <a:t>Jewish- Israelis </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800" b="1" dirty="0">
                          <a:solidFill>
                            <a:srgbClr val="92D050"/>
                          </a:solidFill>
                          <a:effectLst/>
                          <a:latin typeface="Times New Roman" pitchFamily="18" charset="0"/>
                          <a:ea typeface="Calibri"/>
                          <a:cs typeface="Times New Roman" pitchFamily="18" charset="0"/>
                        </a:rPr>
                        <a:t>Arab-Israelis </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800" b="1" dirty="0">
                          <a:solidFill>
                            <a:srgbClr val="92D050"/>
                          </a:solidFill>
                          <a:effectLst/>
                          <a:latin typeface="Times New Roman" pitchFamily="18" charset="0"/>
                          <a:ea typeface="Calibri"/>
                          <a:cs typeface="Times New Roman" pitchFamily="18" charset="0"/>
                        </a:rPr>
                        <a:t>Significance</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1431">
                <a:tc gridSpan="7">
                  <a:txBody>
                    <a:bodyPr/>
                    <a:lstStyle/>
                    <a:p>
                      <a:pPr marL="0" marR="0" algn="ctr">
                        <a:lnSpc>
                          <a:spcPct val="150000"/>
                        </a:lnSpc>
                        <a:spcBef>
                          <a:spcPts val="0"/>
                        </a:spcBef>
                        <a:spcAft>
                          <a:spcPts val="0"/>
                        </a:spcAft>
                      </a:pPr>
                      <a:r>
                        <a:rPr lang="en-US" sz="2800" b="1" dirty="0">
                          <a:solidFill>
                            <a:srgbClr val="92D050"/>
                          </a:solidFill>
                          <a:effectLst/>
                          <a:latin typeface="Times New Roman" pitchFamily="18" charset="0"/>
                          <a:ea typeface="Calibri"/>
                          <a:cs typeface="Times New Roman" pitchFamily="18" charset="0"/>
                        </a:rPr>
                        <a:t>Women</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49606">
                <a:tc>
                  <a:txBody>
                    <a:bodyPr/>
                    <a:lstStyle/>
                    <a:p>
                      <a:pPr marL="0" marR="0">
                        <a:lnSpc>
                          <a:spcPct val="115000"/>
                        </a:lnSpc>
                        <a:spcBef>
                          <a:spcPts val="0"/>
                        </a:spcBef>
                        <a:spcAft>
                          <a:spcPts val="0"/>
                        </a:spcAft>
                      </a:pPr>
                      <a:r>
                        <a:rPr lang="en-US" sz="2800" b="1" dirty="0">
                          <a:solidFill>
                            <a:srgbClr val="92D050"/>
                          </a:solidFill>
                          <a:effectLst/>
                          <a:latin typeface="Times New Roman" pitchFamily="18" charset="0"/>
                          <a:ea typeface="Calibri"/>
                          <a:cs typeface="Times New Roman" pitchFamily="18" charset="0"/>
                        </a:rPr>
                        <a:t>Breast </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a:effectLst/>
                          <a:latin typeface="Times New Roman" pitchFamily="18" charset="0"/>
                          <a:ea typeface="Calibri"/>
                          <a:cs typeface="Times New Roman" pitchFamily="18" charset="0"/>
                        </a:rPr>
                        <a:t>12.6 (SD=8.8)</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dirty="0">
                          <a:effectLst/>
                          <a:latin typeface="Times New Roman" pitchFamily="18" charset="0"/>
                          <a:ea typeface="Calibri"/>
                          <a:cs typeface="Times New Roman" pitchFamily="18" charset="0"/>
                        </a:rPr>
                        <a:t>13.2 (SD=9.3)</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i="1" dirty="0">
                          <a:effectLst/>
                          <a:latin typeface="Times New Roman" pitchFamily="18" charset="0"/>
                          <a:ea typeface="Calibri"/>
                          <a:cs typeface="Times New Roman" pitchFamily="18" charset="0"/>
                        </a:rPr>
                        <a:t>t</a:t>
                      </a:r>
                      <a:r>
                        <a:rPr lang="en-US" sz="2800" b="1" dirty="0">
                          <a:effectLst/>
                          <a:latin typeface="Times New Roman" pitchFamily="18" charset="0"/>
                          <a:ea typeface="Calibri"/>
                          <a:cs typeface="Times New Roman" pitchFamily="18" charset="0"/>
                        </a:rPr>
                        <a:t>(127)=-.4, ns</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dirty="0">
                          <a:effectLst/>
                          <a:latin typeface="Times New Roman" pitchFamily="18" charset="0"/>
                          <a:ea typeface="Calibri"/>
                          <a:cs typeface="Times New Roman" pitchFamily="18" charset="0"/>
                        </a:rPr>
                        <a:t>13.5 (SD=8.8)</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a:effectLst/>
                          <a:latin typeface="Times New Roman" pitchFamily="18" charset="0"/>
                          <a:ea typeface="Calibri"/>
                          <a:cs typeface="Times New Roman" pitchFamily="18" charset="0"/>
                        </a:rPr>
                        <a:t>14.7 (SD=8.9)</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dirty="0">
                          <a:effectLst/>
                          <a:latin typeface="Times New Roman" pitchFamily="18" charset="0"/>
                          <a:ea typeface="Calibri"/>
                          <a:cs typeface="Times New Roman" pitchFamily="18" charset="0"/>
                        </a:rPr>
                        <a:t>t(70)=-.5, ns</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8943">
                <a:tc>
                  <a:txBody>
                    <a:bodyPr/>
                    <a:lstStyle/>
                    <a:p>
                      <a:pPr marL="0" marR="0">
                        <a:lnSpc>
                          <a:spcPct val="115000"/>
                        </a:lnSpc>
                        <a:spcBef>
                          <a:spcPts val="0"/>
                        </a:spcBef>
                        <a:spcAft>
                          <a:spcPts val="0"/>
                        </a:spcAft>
                      </a:pPr>
                      <a:r>
                        <a:rPr lang="en-US" sz="2800" b="1" dirty="0">
                          <a:solidFill>
                            <a:srgbClr val="92D050"/>
                          </a:solidFill>
                          <a:effectLst/>
                          <a:latin typeface="Times New Roman" pitchFamily="18" charset="0"/>
                          <a:ea typeface="Calibri"/>
                          <a:cs typeface="Times New Roman" pitchFamily="18" charset="0"/>
                        </a:rPr>
                        <a:t>Colon </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a:effectLst/>
                          <a:latin typeface="Times New Roman" pitchFamily="18" charset="0"/>
                          <a:ea typeface="Calibri"/>
                          <a:cs typeface="Times New Roman" pitchFamily="18" charset="0"/>
                        </a:rPr>
                        <a:t>12.3</a:t>
                      </a:r>
                    </a:p>
                    <a:p>
                      <a:pPr marL="0" marR="0">
                        <a:lnSpc>
                          <a:spcPct val="115000"/>
                        </a:lnSpc>
                        <a:spcBef>
                          <a:spcPts val="0"/>
                        </a:spcBef>
                        <a:spcAft>
                          <a:spcPts val="0"/>
                        </a:spcAft>
                      </a:pPr>
                      <a:r>
                        <a:rPr lang="en-US" sz="2800" b="1">
                          <a:effectLst/>
                          <a:latin typeface="Times New Roman" pitchFamily="18" charset="0"/>
                          <a:ea typeface="Calibri"/>
                          <a:cs typeface="Times New Roman" pitchFamily="18" charset="0"/>
                        </a:rPr>
                        <a:t> (SD=9)</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dirty="0">
                          <a:effectLst/>
                          <a:latin typeface="Times New Roman" pitchFamily="18" charset="0"/>
                          <a:ea typeface="Calibri"/>
                          <a:cs typeface="Times New Roman" pitchFamily="18" charset="0"/>
                        </a:rPr>
                        <a:t>10.9 (SD=11.8)</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i="1" dirty="0">
                          <a:effectLst/>
                          <a:latin typeface="Times New Roman" pitchFamily="18" charset="0"/>
                          <a:ea typeface="Calibri"/>
                          <a:cs typeface="Times New Roman" pitchFamily="18" charset="0"/>
                        </a:rPr>
                        <a:t>t</a:t>
                      </a:r>
                      <a:r>
                        <a:rPr lang="en-US" sz="2800" b="1" dirty="0">
                          <a:effectLst/>
                          <a:latin typeface="Times New Roman" pitchFamily="18" charset="0"/>
                          <a:ea typeface="Calibri"/>
                          <a:cs typeface="Times New Roman" pitchFamily="18" charset="0"/>
                        </a:rPr>
                        <a:t>(21)=.3, ns</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dirty="0">
                          <a:effectLst/>
                          <a:latin typeface="Times New Roman" pitchFamily="18" charset="0"/>
                          <a:ea typeface="Calibri"/>
                          <a:cs typeface="Times New Roman" pitchFamily="18" charset="0"/>
                        </a:rPr>
                        <a:t>19.1 (SD=10.6)</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a:effectLst/>
                          <a:latin typeface="Times New Roman" pitchFamily="18" charset="0"/>
                          <a:ea typeface="Calibri"/>
                          <a:cs typeface="Times New Roman" pitchFamily="18" charset="0"/>
                        </a:rPr>
                        <a:t>18.8 (SD=13.3)</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a:effectLst/>
                          <a:latin typeface="Times New Roman" pitchFamily="18" charset="0"/>
                          <a:ea typeface="Calibri"/>
                          <a:cs typeface="Times New Roman" pitchFamily="18" charset="0"/>
                        </a:rPr>
                        <a:t>t(12)=.1, ns</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606">
                <a:tc>
                  <a:txBody>
                    <a:bodyPr/>
                    <a:lstStyle/>
                    <a:p>
                      <a:pPr marL="0" marR="0">
                        <a:lnSpc>
                          <a:spcPct val="115000"/>
                        </a:lnSpc>
                        <a:spcBef>
                          <a:spcPts val="0"/>
                        </a:spcBef>
                        <a:spcAft>
                          <a:spcPts val="0"/>
                        </a:spcAft>
                      </a:pPr>
                      <a:r>
                        <a:rPr lang="en-US" sz="2800" b="1" dirty="0">
                          <a:solidFill>
                            <a:srgbClr val="92D050"/>
                          </a:solidFill>
                          <a:effectLst/>
                          <a:latin typeface="Times New Roman" pitchFamily="18" charset="0"/>
                          <a:ea typeface="Calibri"/>
                          <a:cs typeface="Times New Roman" pitchFamily="18" charset="0"/>
                        </a:rPr>
                        <a:t>Lung </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dirty="0">
                          <a:effectLst/>
                          <a:latin typeface="Times New Roman" pitchFamily="18" charset="0"/>
                          <a:ea typeface="Calibri"/>
                          <a:cs typeface="Times New Roman" pitchFamily="18" charset="0"/>
                        </a:rPr>
                        <a:t>12.3 </a:t>
                      </a:r>
                    </a:p>
                    <a:p>
                      <a:pPr marL="0" marR="0">
                        <a:lnSpc>
                          <a:spcPct val="115000"/>
                        </a:lnSpc>
                        <a:spcBef>
                          <a:spcPts val="0"/>
                        </a:spcBef>
                        <a:spcAft>
                          <a:spcPts val="0"/>
                        </a:spcAft>
                      </a:pPr>
                      <a:r>
                        <a:rPr lang="en-US" sz="2800" b="1" dirty="0">
                          <a:effectLst/>
                          <a:latin typeface="Times New Roman" pitchFamily="18" charset="0"/>
                          <a:ea typeface="Calibri"/>
                          <a:cs typeface="Times New Roman" pitchFamily="18" charset="0"/>
                        </a:rPr>
                        <a:t>(SD=4)</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a:effectLst/>
                          <a:latin typeface="Times New Roman" pitchFamily="18" charset="0"/>
                          <a:ea typeface="Calibri"/>
                          <a:cs typeface="Times New Roman" pitchFamily="18" charset="0"/>
                        </a:rPr>
                        <a:t>-----</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a:effectLst/>
                          <a:latin typeface="Times New Roman" pitchFamily="18" charset="0"/>
                          <a:ea typeface="Calibri"/>
                          <a:cs typeface="Times New Roman" pitchFamily="18" charset="0"/>
                        </a:rPr>
                        <a:t> </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dirty="0">
                          <a:effectLst/>
                          <a:latin typeface="Times New Roman" pitchFamily="18" charset="0"/>
                          <a:ea typeface="Calibri"/>
                          <a:cs typeface="Times New Roman" pitchFamily="18" charset="0"/>
                        </a:rPr>
                        <a:t>17</a:t>
                      </a:r>
                    </a:p>
                    <a:p>
                      <a:pPr marL="0" marR="0">
                        <a:lnSpc>
                          <a:spcPct val="115000"/>
                        </a:lnSpc>
                        <a:spcBef>
                          <a:spcPts val="0"/>
                        </a:spcBef>
                        <a:spcAft>
                          <a:spcPts val="0"/>
                        </a:spcAft>
                      </a:pPr>
                      <a:r>
                        <a:rPr lang="en-US" sz="2800" b="1" dirty="0">
                          <a:effectLst/>
                          <a:latin typeface="Times New Roman" pitchFamily="18" charset="0"/>
                          <a:ea typeface="Calibri"/>
                          <a:cs typeface="Times New Roman" pitchFamily="18" charset="0"/>
                        </a:rPr>
                        <a:t> (SD=9.5)</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dirty="0">
                          <a:effectLst/>
                          <a:latin typeface="Times New Roman" pitchFamily="18" charset="0"/>
                          <a:ea typeface="Calibri"/>
                          <a:cs typeface="Times New Roman" pitchFamily="18" charset="0"/>
                        </a:rPr>
                        <a:t>----</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dirty="0">
                          <a:effectLst/>
                          <a:latin typeface="Times New Roman" pitchFamily="18" charset="0"/>
                          <a:ea typeface="Calibri"/>
                          <a:cs typeface="Times New Roman" pitchFamily="18" charset="0"/>
                        </a:rPr>
                        <a:t> </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606">
                <a:tc>
                  <a:txBody>
                    <a:bodyPr/>
                    <a:lstStyle/>
                    <a:p>
                      <a:pPr marL="0" marR="0">
                        <a:lnSpc>
                          <a:spcPct val="115000"/>
                        </a:lnSpc>
                        <a:spcBef>
                          <a:spcPts val="0"/>
                        </a:spcBef>
                        <a:spcAft>
                          <a:spcPts val="0"/>
                        </a:spcAft>
                      </a:pPr>
                      <a:r>
                        <a:rPr lang="en-US" sz="2800" b="1" dirty="0">
                          <a:solidFill>
                            <a:srgbClr val="92D050"/>
                          </a:solidFill>
                          <a:effectLst/>
                          <a:latin typeface="Times New Roman" pitchFamily="18" charset="0"/>
                          <a:ea typeface="Calibri"/>
                          <a:cs typeface="Times New Roman" pitchFamily="18" charset="0"/>
                        </a:rPr>
                        <a:t>Rectum </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a:effectLst/>
                          <a:latin typeface="Times New Roman" pitchFamily="18" charset="0"/>
                          <a:ea typeface="Calibri"/>
                          <a:cs typeface="Times New Roman" pitchFamily="18" charset="0"/>
                        </a:rPr>
                        <a:t>11</a:t>
                      </a:r>
                    </a:p>
                    <a:p>
                      <a:pPr marL="0" marR="0">
                        <a:lnSpc>
                          <a:spcPct val="115000"/>
                        </a:lnSpc>
                        <a:spcBef>
                          <a:spcPts val="0"/>
                        </a:spcBef>
                        <a:spcAft>
                          <a:spcPts val="0"/>
                        </a:spcAft>
                      </a:pPr>
                      <a:r>
                        <a:rPr lang="en-US" sz="2800" b="1">
                          <a:effectLst/>
                          <a:latin typeface="Times New Roman" pitchFamily="18" charset="0"/>
                          <a:ea typeface="Calibri"/>
                          <a:cs typeface="Times New Roman" pitchFamily="18" charset="0"/>
                        </a:rPr>
                        <a:t> (SD=12.7)</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a:effectLst/>
                          <a:latin typeface="Times New Roman" pitchFamily="18" charset="0"/>
                          <a:ea typeface="Calibri"/>
                          <a:cs typeface="Times New Roman" pitchFamily="18" charset="0"/>
                        </a:rPr>
                        <a:t>2</a:t>
                      </a:r>
                    </a:p>
                    <a:p>
                      <a:pPr marL="0" marR="0">
                        <a:lnSpc>
                          <a:spcPct val="115000"/>
                        </a:lnSpc>
                        <a:spcBef>
                          <a:spcPts val="0"/>
                        </a:spcBef>
                        <a:spcAft>
                          <a:spcPts val="0"/>
                        </a:spcAft>
                      </a:pPr>
                      <a:r>
                        <a:rPr lang="en-US" sz="2800" b="1">
                          <a:effectLst/>
                          <a:latin typeface="Times New Roman" pitchFamily="18" charset="0"/>
                          <a:ea typeface="Calibri"/>
                          <a:cs typeface="Times New Roman" pitchFamily="18" charset="0"/>
                        </a:rPr>
                        <a:t> (SD=1.4)</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a:effectLst/>
                          <a:latin typeface="Times New Roman" pitchFamily="18" charset="0"/>
                          <a:ea typeface="Calibri"/>
                          <a:cs typeface="Times New Roman" pitchFamily="18" charset="0"/>
                        </a:rPr>
                        <a:t>t(2)=1, </a:t>
                      </a:r>
                    </a:p>
                    <a:p>
                      <a:pPr marL="0" marR="0">
                        <a:lnSpc>
                          <a:spcPct val="115000"/>
                        </a:lnSpc>
                        <a:spcBef>
                          <a:spcPts val="0"/>
                        </a:spcBef>
                        <a:spcAft>
                          <a:spcPts val="0"/>
                        </a:spcAft>
                      </a:pPr>
                      <a:r>
                        <a:rPr lang="en-US" sz="2800" b="1">
                          <a:effectLst/>
                          <a:latin typeface="Times New Roman" pitchFamily="18" charset="0"/>
                          <a:ea typeface="Calibri"/>
                          <a:cs typeface="Times New Roman" pitchFamily="18" charset="0"/>
                        </a:rPr>
                        <a:t>ns</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dirty="0">
                          <a:effectLst/>
                          <a:latin typeface="Times New Roman" pitchFamily="18" charset="0"/>
                          <a:ea typeface="Calibri"/>
                          <a:cs typeface="Times New Roman" pitchFamily="18" charset="0"/>
                        </a:rPr>
                        <a:t>12</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dirty="0">
                          <a:effectLst/>
                          <a:latin typeface="Times New Roman" pitchFamily="18" charset="0"/>
                          <a:ea typeface="Calibri"/>
                          <a:cs typeface="Times New Roman" pitchFamily="18" charset="0"/>
                        </a:rPr>
                        <a:t> </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dirty="0">
                          <a:effectLst/>
                          <a:latin typeface="Times New Roman" pitchFamily="18" charset="0"/>
                          <a:ea typeface="Calibri"/>
                          <a:cs typeface="Times New Roman" pitchFamily="18" charset="0"/>
                        </a:rPr>
                        <a:t> </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a:xfrm>
            <a:off x="0" y="-247650"/>
            <a:ext cx="13004800" cy="1352550"/>
          </a:xfrm>
        </p:spPr>
        <p:txBody>
          <a:bodyPr/>
          <a:lstStyle/>
          <a:p>
            <a:r>
              <a:rPr lang="en-US" sz="4000" b="1" smtClean="0">
                <a:solidFill>
                  <a:srgbClr val="FFFF00"/>
                </a:solidFill>
                <a:latin typeface="Comic Sans MS" pitchFamily="66" charset="0"/>
              </a:rPr>
              <a:t>Cancer and Mental Health- Archival Study</a:t>
            </a:r>
          </a:p>
        </p:txBody>
      </p:sp>
      <p:sp>
        <p:nvSpPr>
          <p:cNvPr id="156674" name="Content Placeholder 2"/>
          <p:cNvSpPr>
            <a:spLocks noGrp="1"/>
          </p:cNvSpPr>
          <p:nvPr>
            <p:ph idx="1"/>
          </p:nvPr>
        </p:nvSpPr>
        <p:spPr>
          <a:xfrm>
            <a:off x="0" y="1106488"/>
            <a:ext cx="13004800" cy="1460500"/>
          </a:xfrm>
        </p:spPr>
        <p:txBody>
          <a:bodyPr/>
          <a:lstStyle/>
          <a:p>
            <a:pPr marL="0" indent="0" algn="l">
              <a:buFontTx/>
              <a:buNone/>
            </a:pPr>
            <a:r>
              <a:rPr lang="en-US" sz="2400" b="1" smtClean="0">
                <a:latin typeface="Comic Sans MS" pitchFamily="66" charset="0"/>
              </a:rPr>
              <a:t>The Arab- and Jewish-Israeli samples by the mean number of visits with an oncologist and a nurse by cancer site as recorded in their medical charts. </a:t>
            </a:r>
          </a:p>
        </p:txBody>
      </p:sp>
      <p:graphicFrame>
        <p:nvGraphicFramePr>
          <p:cNvPr id="4" name="טבלה 3"/>
          <p:cNvGraphicFramePr>
            <a:graphicFrameLocks noGrp="1"/>
          </p:cNvGraphicFramePr>
          <p:nvPr/>
        </p:nvGraphicFramePr>
        <p:xfrm>
          <a:off x="357188" y="2141538"/>
          <a:ext cx="12211050" cy="7651750"/>
        </p:xfrm>
        <a:graphic>
          <a:graphicData uri="http://schemas.openxmlformats.org/drawingml/2006/table">
            <a:tbl>
              <a:tblPr firstRow="1" firstCol="1" bandRow="1" bandCol="1"/>
              <a:tblGrid>
                <a:gridCol w="1895841"/>
                <a:gridCol w="1758142"/>
                <a:gridCol w="1551303"/>
                <a:gridCol w="1921320"/>
                <a:gridCol w="1388131"/>
                <a:gridCol w="275401"/>
                <a:gridCol w="1466268"/>
                <a:gridCol w="1954644"/>
              </a:tblGrid>
              <a:tr h="595553">
                <a:tc>
                  <a:txBody>
                    <a:bodyPr/>
                    <a:lstStyle/>
                    <a:p>
                      <a:pPr marL="0" marR="0">
                        <a:lnSpc>
                          <a:spcPct val="100000"/>
                        </a:lnSpc>
                        <a:spcBef>
                          <a:spcPts val="0"/>
                        </a:spcBef>
                        <a:spcAft>
                          <a:spcPts val="0"/>
                        </a:spcAft>
                      </a:pPr>
                      <a:r>
                        <a:rPr lang="en-US" sz="2800" b="1" dirty="0">
                          <a:solidFill>
                            <a:srgbClr val="FFFF00"/>
                          </a:solidFill>
                          <a:effectLst/>
                          <a:latin typeface="Times New Roman" pitchFamily="18" charset="0"/>
                          <a:ea typeface="Calibri"/>
                          <a:cs typeface="Times New Roman" pitchFamily="18" charset="0"/>
                        </a:rPr>
                        <a:t> </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00000"/>
                        </a:lnSpc>
                        <a:spcBef>
                          <a:spcPts val="0"/>
                        </a:spcBef>
                        <a:spcAft>
                          <a:spcPts val="0"/>
                        </a:spcAft>
                      </a:pPr>
                      <a:r>
                        <a:rPr lang="en-US" sz="2800" b="1" dirty="0">
                          <a:solidFill>
                            <a:srgbClr val="FFFF00"/>
                          </a:solidFill>
                          <a:effectLst/>
                          <a:latin typeface="Times New Roman" pitchFamily="18" charset="0"/>
                          <a:ea typeface="Calibri"/>
                          <a:cs typeface="Times New Roman" pitchFamily="18" charset="0"/>
                        </a:rPr>
                        <a:t>Oncologist visits</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marL="0" marR="0" algn="ctr">
                        <a:lnSpc>
                          <a:spcPct val="100000"/>
                        </a:lnSpc>
                        <a:spcBef>
                          <a:spcPts val="0"/>
                        </a:spcBef>
                        <a:spcAft>
                          <a:spcPts val="0"/>
                        </a:spcAft>
                      </a:pPr>
                      <a:r>
                        <a:rPr lang="en-US" sz="2800" b="1" dirty="0">
                          <a:solidFill>
                            <a:srgbClr val="FFFF00"/>
                          </a:solidFill>
                          <a:effectLst/>
                          <a:latin typeface="Times New Roman" pitchFamily="18" charset="0"/>
                          <a:ea typeface="Calibri"/>
                          <a:cs typeface="Times New Roman" pitchFamily="18" charset="0"/>
                        </a:rPr>
                        <a:t>Nurse visits</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265545">
                <a:tc>
                  <a:txBody>
                    <a:bodyPr/>
                    <a:lstStyle/>
                    <a:p>
                      <a:pPr marL="0" marR="0">
                        <a:lnSpc>
                          <a:spcPct val="100000"/>
                        </a:lnSpc>
                        <a:spcBef>
                          <a:spcPts val="0"/>
                        </a:spcBef>
                        <a:spcAft>
                          <a:spcPts val="0"/>
                        </a:spcAft>
                      </a:pPr>
                      <a:r>
                        <a:rPr lang="en-US" sz="2800" b="1" dirty="0">
                          <a:solidFill>
                            <a:srgbClr val="FFFF00"/>
                          </a:solidFill>
                          <a:effectLst/>
                          <a:latin typeface="Times New Roman" pitchFamily="18" charset="0"/>
                          <a:ea typeface="Calibri"/>
                          <a:cs typeface="Times New Roman" pitchFamily="18" charset="0"/>
                        </a:rPr>
                        <a:t>Cancer site</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800" b="1" dirty="0">
                          <a:solidFill>
                            <a:srgbClr val="92D050"/>
                          </a:solidFill>
                          <a:effectLst/>
                          <a:latin typeface="Times New Roman" pitchFamily="18" charset="0"/>
                          <a:ea typeface="Calibri"/>
                          <a:cs typeface="Times New Roman" pitchFamily="18" charset="0"/>
                        </a:rPr>
                        <a:t>Jewish- Israelis</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800" b="1" dirty="0">
                          <a:solidFill>
                            <a:srgbClr val="92D050"/>
                          </a:solidFill>
                          <a:effectLst/>
                          <a:latin typeface="Times New Roman" pitchFamily="18" charset="0"/>
                          <a:ea typeface="Calibri"/>
                          <a:cs typeface="Times New Roman" pitchFamily="18" charset="0"/>
                        </a:rPr>
                        <a:t>Arab-Israelis</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800" b="1" dirty="0">
                          <a:solidFill>
                            <a:srgbClr val="92D050"/>
                          </a:solidFill>
                          <a:effectLst/>
                          <a:latin typeface="Times New Roman" pitchFamily="18" charset="0"/>
                          <a:ea typeface="Calibri"/>
                          <a:cs typeface="Times New Roman" pitchFamily="18" charset="0"/>
                        </a:rPr>
                        <a:t>Significance</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US" sz="2800" b="1" dirty="0">
                          <a:solidFill>
                            <a:srgbClr val="92D050"/>
                          </a:solidFill>
                          <a:effectLst/>
                          <a:latin typeface="Times New Roman" pitchFamily="18" charset="0"/>
                          <a:ea typeface="Calibri"/>
                          <a:cs typeface="Times New Roman" pitchFamily="18" charset="0"/>
                        </a:rPr>
                        <a:t>Jewish- Israelis </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0000"/>
                        </a:lnSpc>
                        <a:spcBef>
                          <a:spcPts val="0"/>
                        </a:spcBef>
                        <a:spcAft>
                          <a:spcPts val="0"/>
                        </a:spcAft>
                      </a:pPr>
                      <a:r>
                        <a:rPr lang="en-US" sz="2800" b="1" dirty="0">
                          <a:solidFill>
                            <a:srgbClr val="92D050"/>
                          </a:solidFill>
                          <a:effectLst/>
                          <a:latin typeface="Times New Roman" pitchFamily="18" charset="0"/>
                          <a:ea typeface="Calibri"/>
                          <a:cs typeface="Times New Roman" pitchFamily="18" charset="0"/>
                        </a:rPr>
                        <a:t>Arab-Israelis </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800" b="1" dirty="0">
                          <a:solidFill>
                            <a:srgbClr val="92D050"/>
                          </a:solidFill>
                          <a:effectLst/>
                          <a:latin typeface="Times New Roman" pitchFamily="18" charset="0"/>
                          <a:ea typeface="Calibri"/>
                          <a:cs typeface="Times New Roman" pitchFamily="18" charset="0"/>
                        </a:rPr>
                        <a:t>Significance</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3329">
                <a:tc gridSpan="8">
                  <a:txBody>
                    <a:bodyPr/>
                    <a:lstStyle/>
                    <a:p>
                      <a:pPr marL="0" marR="0" algn="ctr">
                        <a:lnSpc>
                          <a:spcPct val="150000"/>
                        </a:lnSpc>
                        <a:spcBef>
                          <a:spcPts val="0"/>
                        </a:spcBef>
                        <a:spcAft>
                          <a:spcPts val="0"/>
                        </a:spcAft>
                      </a:pPr>
                      <a:r>
                        <a:rPr lang="en-US" sz="2800" b="1" dirty="0">
                          <a:solidFill>
                            <a:srgbClr val="92D050"/>
                          </a:solidFill>
                          <a:effectLst/>
                          <a:latin typeface="Times New Roman" pitchFamily="18" charset="0"/>
                          <a:ea typeface="Calibri"/>
                          <a:cs typeface="Times New Roman" pitchFamily="18" charset="0"/>
                        </a:rPr>
                        <a:t>Men</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71258">
                <a:tc>
                  <a:txBody>
                    <a:bodyPr/>
                    <a:lstStyle/>
                    <a:p>
                      <a:pPr marL="0" marR="0">
                        <a:lnSpc>
                          <a:spcPct val="115000"/>
                        </a:lnSpc>
                        <a:spcBef>
                          <a:spcPts val="0"/>
                        </a:spcBef>
                        <a:spcAft>
                          <a:spcPts val="0"/>
                        </a:spcAft>
                      </a:pPr>
                      <a:r>
                        <a:rPr lang="en-US" sz="2800" b="1" dirty="0">
                          <a:solidFill>
                            <a:srgbClr val="92D050"/>
                          </a:solidFill>
                          <a:effectLst/>
                          <a:latin typeface="Times New Roman" pitchFamily="18" charset="0"/>
                          <a:ea typeface="Calibri"/>
                          <a:cs typeface="Times New Roman" pitchFamily="18" charset="0"/>
                        </a:rPr>
                        <a:t>Colon </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a:effectLst/>
                          <a:latin typeface="Times New Roman" pitchFamily="18" charset="0"/>
                          <a:ea typeface="Calibri"/>
                          <a:cs typeface="Times New Roman" pitchFamily="18" charset="0"/>
                        </a:rPr>
                        <a:t>8.6 </a:t>
                      </a:r>
                    </a:p>
                    <a:p>
                      <a:pPr marL="0" marR="0">
                        <a:lnSpc>
                          <a:spcPct val="115000"/>
                        </a:lnSpc>
                        <a:spcBef>
                          <a:spcPts val="0"/>
                        </a:spcBef>
                        <a:spcAft>
                          <a:spcPts val="0"/>
                        </a:spcAft>
                      </a:pPr>
                      <a:r>
                        <a:rPr lang="en-US" sz="2800" b="1">
                          <a:effectLst/>
                          <a:latin typeface="Times New Roman" pitchFamily="18" charset="0"/>
                          <a:ea typeface="Calibri"/>
                          <a:cs typeface="Times New Roman" pitchFamily="18" charset="0"/>
                        </a:rPr>
                        <a:t>(SD=6.3)</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dirty="0">
                          <a:effectLst/>
                          <a:latin typeface="Times New Roman" pitchFamily="18" charset="0"/>
                          <a:ea typeface="Calibri"/>
                          <a:cs typeface="Times New Roman" pitchFamily="18" charset="0"/>
                        </a:rPr>
                        <a:t>7.9 (SD=6.8)</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i="1" dirty="0">
                          <a:effectLst/>
                          <a:latin typeface="Times New Roman" pitchFamily="18" charset="0"/>
                          <a:ea typeface="Calibri"/>
                          <a:cs typeface="Times New Roman" pitchFamily="18" charset="0"/>
                        </a:rPr>
                        <a:t>t</a:t>
                      </a:r>
                      <a:r>
                        <a:rPr lang="en-US" sz="2800" b="1" dirty="0">
                          <a:effectLst/>
                          <a:latin typeface="Times New Roman" pitchFamily="18" charset="0"/>
                          <a:ea typeface="Calibri"/>
                          <a:cs typeface="Times New Roman" pitchFamily="18" charset="0"/>
                        </a:rPr>
                        <a:t>(27)=.3, ns</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dirty="0">
                          <a:effectLst/>
                          <a:latin typeface="Times New Roman" pitchFamily="18" charset="0"/>
                          <a:ea typeface="Calibri"/>
                          <a:cs typeface="Times New Roman" pitchFamily="18" charset="0"/>
                        </a:rPr>
                        <a:t>13.7 (</a:t>
                      </a:r>
                      <a:r>
                        <a:rPr lang="en-US" sz="2800" b="1" dirty="0" err="1">
                          <a:effectLst/>
                          <a:latin typeface="Times New Roman" pitchFamily="18" charset="0"/>
                          <a:ea typeface="Calibri"/>
                          <a:cs typeface="Times New Roman" pitchFamily="18" charset="0"/>
                        </a:rPr>
                        <a:t>Sd</a:t>
                      </a:r>
                      <a:r>
                        <a:rPr lang="en-US" sz="2800" b="1" dirty="0">
                          <a:effectLst/>
                          <a:latin typeface="Times New Roman" pitchFamily="18" charset="0"/>
                          <a:ea typeface="Calibri"/>
                          <a:cs typeface="Times New Roman" pitchFamily="18" charset="0"/>
                        </a:rPr>
                        <a:t>=11.3)</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2800" b="1" dirty="0">
                          <a:effectLst/>
                          <a:latin typeface="Times New Roman" pitchFamily="18" charset="0"/>
                          <a:ea typeface="Calibri"/>
                          <a:cs typeface="Times New Roman" pitchFamily="18" charset="0"/>
                        </a:rPr>
                        <a:t>12.9 (SD=7.3)</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2800" b="1">
                          <a:effectLst/>
                          <a:latin typeface="Times New Roman" pitchFamily="18" charset="0"/>
                          <a:ea typeface="Calibri"/>
                          <a:cs typeface="Times New Roman" pitchFamily="18" charset="0"/>
                        </a:rPr>
                        <a:t>t(20)=.2, ns</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1476">
                <a:tc>
                  <a:txBody>
                    <a:bodyPr/>
                    <a:lstStyle/>
                    <a:p>
                      <a:pPr marL="0" marR="0">
                        <a:lnSpc>
                          <a:spcPct val="115000"/>
                        </a:lnSpc>
                        <a:spcBef>
                          <a:spcPts val="0"/>
                        </a:spcBef>
                        <a:spcAft>
                          <a:spcPts val="0"/>
                        </a:spcAft>
                      </a:pPr>
                      <a:r>
                        <a:rPr lang="en-US" sz="2800" b="1" dirty="0">
                          <a:solidFill>
                            <a:srgbClr val="92D050"/>
                          </a:solidFill>
                          <a:effectLst/>
                          <a:latin typeface="Times New Roman" pitchFamily="18" charset="0"/>
                          <a:ea typeface="Calibri"/>
                          <a:cs typeface="Times New Roman" pitchFamily="18" charset="0"/>
                        </a:rPr>
                        <a:t>Prostate </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a:effectLst/>
                          <a:latin typeface="Times New Roman" pitchFamily="18" charset="0"/>
                          <a:ea typeface="Calibri"/>
                          <a:cs typeface="Times New Roman" pitchFamily="18" charset="0"/>
                        </a:rPr>
                        <a:t>7 </a:t>
                      </a:r>
                    </a:p>
                    <a:p>
                      <a:pPr marL="0" marR="0">
                        <a:lnSpc>
                          <a:spcPct val="115000"/>
                        </a:lnSpc>
                        <a:spcBef>
                          <a:spcPts val="0"/>
                        </a:spcBef>
                        <a:spcAft>
                          <a:spcPts val="0"/>
                        </a:spcAft>
                      </a:pPr>
                      <a:r>
                        <a:rPr lang="en-US" sz="2800" b="1">
                          <a:effectLst/>
                          <a:latin typeface="Times New Roman" pitchFamily="18" charset="0"/>
                          <a:ea typeface="Calibri"/>
                          <a:cs typeface="Times New Roman" pitchFamily="18" charset="0"/>
                        </a:rPr>
                        <a:t>(SD=5.3)</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a:effectLst/>
                          <a:latin typeface="Times New Roman" pitchFamily="18" charset="0"/>
                          <a:ea typeface="Calibri"/>
                          <a:cs typeface="Times New Roman" pitchFamily="18" charset="0"/>
                        </a:rPr>
                        <a:t>6.4 (SD=3.9)</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i="1" dirty="0">
                          <a:effectLst/>
                          <a:latin typeface="Times New Roman" pitchFamily="18" charset="0"/>
                          <a:ea typeface="Calibri"/>
                          <a:cs typeface="Times New Roman" pitchFamily="18" charset="0"/>
                        </a:rPr>
                        <a:t>t</a:t>
                      </a:r>
                      <a:r>
                        <a:rPr lang="en-US" sz="2800" b="1" dirty="0">
                          <a:effectLst/>
                          <a:latin typeface="Times New Roman" pitchFamily="18" charset="0"/>
                          <a:ea typeface="Calibri"/>
                          <a:cs typeface="Times New Roman" pitchFamily="18" charset="0"/>
                        </a:rPr>
                        <a:t>(32)=.4, ns</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dirty="0">
                          <a:effectLst/>
                          <a:latin typeface="Times New Roman" pitchFamily="18" charset="0"/>
                          <a:ea typeface="Calibri"/>
                          <a:cs typeface="Times New Roman" pitchFamily="18" charset="0"/>
                        </a:rPr>
                        <a:t>13</a:t>
                      </a:r>
                    </a:p>
                    <a:p>
                      <a:pPr marL="0" marR="0">
                        <a:lnSpc>
                          <a:spcPct val="115000"/>
                        </a:lnSpc>
                        <a:spcBef>
                          <a:spcPts val="0"/>
                        </a:spcBef>
                        <a:spcAft>
                          <a:spcPts val="0"/>
                        </a:spcAft>
                      </a:pPr>
                      <a:r>
                        <a:rPr lang="en-US" sz="2800" b="1" dirty="0">
                          <a:effectLst/>
                          <a:latin typeface="Times New Roman" pitchFamily="18" charset="0"/>
                          <a:ea typeface="Calibri"/>
                          <a:cs typeface="Times New Roman" pitchFamily="18" charset="0"/>
                        </a:rPr>
                        <a:t> (</a:t>
                      </a:r>
                      <a:r>
                        <a:rPr lang="en-US" sz="2800" b="1" dirty="0" err="1">
                          <a:effectLst/>
                          <a:latin typeface="Times New Roman" pitchFamily="18" charset="0"/>
                          <a:ea typeface="Calibri"/>
                          <a:cs typeface="Times New Roman" pitchFamily="18" charset="0"/>
                        </a:rPr>
                        <a:t>Sd</a:t>
                      </a:r>
                      <a:r>
                        <a:rPr lang="en-US" sz="2800" b="1" dirty="0">
                          <a:effectLst/>
                          <a:latin typeface="Times New Roman" pitchFamily="18" charset="0"/>
                          <a:ea typeface="Calibri"/>
                          <a:cs typeface="Times New Roman" pitchFamily="18" charset="0"/>
                        </a:rPr>
                        <a:t>=8)</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2800" b="1" dirty="0">
                          <a:effectLst/>
                          <a:latin typeface="Times New Roman" pitchFamily="18" charset="0"/>
                          <a:ea typeface="Calibri"/>
                          <a:cs typeface="Times New Roman" pitchFamily="18" charset="0"/>
                        </a:rPr>
                        <a:t>6.3</a:t>
                      </a:r>
                    </a:p>
                    <a:p>
                      <a:pPr marL="0" marR="0">
                        <a:lnSpc>
                          <a:spcPct val="115000"/>
                        </a:lnSpc>
                        <a:spcBef>
                          <a:spcPts val="0"/>
                        </a:spcBef>
                        <a:spcAft>
                          <a:spcPts val="0"/>
                        </a:spcAft>
                      </a:pPr>
                      <a:r>
                        <a:rPr lang="en-US" sz="2800" b="1" dirty="0">
                          <a:effectLst/>
                          <a:latin typeface="Times New Roman" pitchFamily="18" charset="0"/>
                          <a:ea typeface="Calibri"/>
                          <a:cs typeface="Times New Roman" pitchFamily="18" charset="0"/>
                        </a:rPr>
                        <a:t> (SD=3)</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2800" b="1" dirty="0">
                          <a:effectLst/>
                          <a:latin typeface="Times New Roman" pitchFamily="18" charset="0"/>
                          <a:ea typeface="Calibri"/>
                          <a:cs typeface="Times New Roman" pitchFamily="18" charset="0"/>
                        </a:rPr>
                        <a:t>t(7)=1.6, ns</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1476">
                <a:tc>
                  <a:txBody>
                    <a:bodyPr/>
                    <a:lstStyle/>
                    <a:p>
                      <a:pPr marL="0" marR="0">
                        <a:lnSpc>
                          <a:spcPct val="115000"/>
                        </a:lnSpc>
                        <a:spcBef>
                          <a:spcPts val="0"/>
                        </a:spcBef>
                        <a:spcAft>
                          <a:spcPts val="0"/>
                        </a:spcAft>
                      </a:pPr>
                      <a:r>
                        <a:rPr lang="en-US" sz="2800" b="1" dirty="0">
                          <a:solidFill>
                            <a:srgbClr val="92D050"/>
                          </a:solidFill>
                          <a:effectLst/>
                          <a:latin typeface="Times New Roman" pitchFamily="18" charset="0"/>
                          <a:ea typeface="Calibri"/>
                          <a:cs typeface="Times New Roman" pitchFamily="18" charset="0"/>
                        </a:rPr>
                        <a:t>Lung </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a:effectLst/>
                          <a:latin typeface="Times New Roman" pitchFamily="18" charset="0"/>
                          <a:ea typeface="Calibri"/>
                          <a:cs typeface="Times New Roman" pitchFamily="18" charset="0"/>
                        </a:rPr>
                        <a:t>8</a:t>
                      </a:r>
                    </a:p>
                    <a:p>
                      <a:pPr marL="0" marR="0">
                        <a:lnSpc>
                          <a:spcPct val="115000"/>
                        </a:lnSpc>
                        <a:spcBef>
                          <a:spcPts val="0"/>
                        </a:spcBef>
                        <a:spcAft>
                          <a:spcPts val="0"/>
                        </a:spcAft>
                      </a:pPr>
                      <a:r>
                        <a:rPr lang="en-US" sz="2800" b="1">
                          <a:effectLst/>
                          <a:latin typeface="Times New Roman" pitchFamily="18" charset="0"/>
                          <a:ea typeface="Calibri"/>
                          <a:cs typeface="Times New Roman" pitchFamily="18" charset="0"/>
                        </a:rPr>
                        <a:t> (SD=7.3)</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a:effectLst/>
                          <a:latin typeface="Times New Roman" pitchFamily="18" charset="0"/>
                          <a:ea typeface="Calibri"/>
                          <a:cs typeface="Times New Roman" pitchFamily="18" charset="0"/>
                        </a:rPr>
                        <a:t>9.7 </a:t>
                      </a:r>
                    </a:p>
                    <a:p>
                      <a:pPr marL="0" marR="0">
                        <a:lnSpc>
                          <a:spcPct val="115000"/>
                        </a:lnSpc>
                        <a:spcBef>
                          <a:spcPts val="0"/>
                        </a:spcBef>
                        <a:spcAft>
                          <a:spcPts val="0"/>
                        </a:spcAft>
                      </a:pPr>
                      <a:r>
                        <a:rPr lang="en-US" sz="2800" b="1">
                          <a:effectLst/>
                          <a:latin typeface="Times New Roman" pitchFamily="18" charset="0"/>
                          <a:ea typeface="Calibri"/>
                          <a:cs typeface="Times New Roman" pitchFamily="18" charset="0"/>
                        </a:rPr>
                        <a:t>(SD=6)</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i="1">
                          <a:effectLst/>
                          <a:latin typeface="Times New Roman" pitchFamily="18" charset="0"/>
                          <a:ea typeface="Calibri"/>
                          <a:cs typeface="Times New Roman" pitchFamily="18" charset="0"/>
                        </a:rPr>
                        <a:t>t</a:t>
                      </a:r>
                      <a:r>
                        <a:rPr lang="en-US" sz="2800" b="1">
                          <a:effectLst/>
                          <a:latin typeface="Times New Roman" pitchFamily="18" charset="0"/>
                          <a:ea typeface="Calibri"/>
                          <a:cs typeface="Times New Roman" pitchFamily="18" charset="0"/>
                        </a:rPr>
                        <a:t>(8)=-.4, ns</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dirty="0">
                          <a:effectLst/>
                          <a:latin typeface="Times New Roman" pitchFamily="18" charset="0"/>
                          <a:ea typeface="Calibri"/>
                          <a:cs typeface="Times New Roman" pitchFamily="18" charset="0"/>
                        </a:rPr>
                        <a:t>12.5 (</a:t>
                      </a:r>
                      <a:r>
                        <a:rPr lang="en-US" sz="2800" b="1" dirty="0" err="1">
                          <a:effectLst/>
                          <a:latin typeface="Times New Roman" pitchFamily="18" charset="0"/>
                          <a:ea typeface="Calibri"/>
                          <a:cs typeface="Times New Roman" pitchFamily="18" charset="0"/>
                        </a:rPr>
                        <a:t>Sd</a:t>
                      </a:r>
                      <a:r>
                        <a:rPr lang="en-US" sz="2800" b="1" dirty="0">
                          <a:effectLst/>
                          <a:latin typeface="Times New Roman" pitchFamily="18" charset="0"/>
                          <a:ea typeface="Calibri"/>
                          <a:cs typeface="Times New Roman" pitchFamily="18" charset="0"/>
                        </a:rPr>
                        <a:t>=6.6)</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2800" b="1" dirty="0">
                          <a:effectLst/>
                          <a:latin typeface="Times New Roman" pitchFamily="18" charset="0"/>
                          <a:ea typeface="Calibri"/>
                          <a:cs typeface="Times New Roman" pitchFamily="18" charset="0"/>
                        </a:rPr>
                        <a:t>10.6 (SD=8)</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2800" b="1" dirty="0">
                          <a:effectLst/>
                          <a:latin typeface="Times New Roman" pitchFamily="18" charset="0"/>
                          <a:ea typeface="Calibri"/>
                          <a:cs typeface="Times New Roman" pitchFamily="18" charset="0"/>
                        </a:rPr>
                        <a:t>t(7)=.4, ns</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1476">
                <a:tc>
                  <a:txBody>
                    <a:bodyPr/>
                    <a:lstStyle/>
                    <a:p>
                      <a:pPr marL="0" marR="0">
                        <a:lnSpc>
                          <a:spcPct val="115000"/>
                        </a:lnSpc>
                        <a:spcBef>
                          <a:spcPts val="0"/>
                        </a:spcBef>
                        <a:spcAft>
                          <a:spcPts val="0"/>
                        </a:spcAft>
                      </a:pPr>
                      <a:r>
                        <a:rPr lang="en-US" sz="2800" b="1" dirty="0">
                          <a:solidFill>
                            <a:srgbClr val="92D050"/>
                          </a:solidFill>
                          <a:effectLst/>
                          <a:latin typeface="Times New Roman" pitchFamily="18" charset="0"/>
                          <a:ea typeface="Calibri"/>
                          <a:cs typeface="Times New Roman" pitchFamily="18" charset="0"/>
                        </a:rPr>
                        <a:t>Rectum </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a:effectLst/>
                          <a:latin typeface="Times New Roman" pitchFamily="18" charset="0"/>
                          <a:ea typeface="Calibri"/>
                          <a:cs typeface="Times New Roman" pitchFamily="18" charset="0"/>
                        </a:rPr>
                        <a:t>17 </a:t>
                      </a:r>
                    </a:p>
                    <a:p>
                      <a:pPr marL="0" marR="0">
                        <a:lnSpc>
                          <a:spcPct val="115000"/>
                        </a:lnSpc>
                        <a:spcBef>
                          <a:spcPts val="0"/>
                        </a:spcBef>
                        <a:spcAft>
                          <a:spcPts val="0"/>
                        </a:spcAft>
                      </a:pPr>
                      <a:r>
                        <a:rPr lang="en-US" sz="2800" b="1">
                          <a:effectLst/>
                          <a:latin typeface="Times New Roman" pitchFamily="18" charset="0"/>
                          <a:ea typeface="Calibri"/>
                          <a:cs typeface="Times New Roman" pitchFamily="18" charset="0"/>
                        </a:rPr>
                        <a:t>(SD=1.4)</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a:effectLst/>
                          <a:latin typeface="Times New Roman" pitchFamily="18" charset="0"/>
                          <a:ea typeface="Calibri"/>
                          <a:cs typeface="Times New Roman" pitchFamily="18" charset="0"/>
                        </a:rPr>
                        <a:t>3 </a:t>
                      </a:r>
                    </a:p>
                    <a:p>
                      <a:pPr marL="0" marR="0">
                        <a:lnSpc>
                          <a:spcPct val="115000"/>
                        </a:lnSpc>
                        <a:spcBef>
                          <a:spcPts val="0"/>
                        </a:spcBef>
                        <a:spcAft>
                          <a:spcPts val="0"/>
                        </a:spcAft>
                      </a:pPr>
                      <a:r>
                        <a:rPr lang="en-US" sz="2800" b="1">
                          <a:effectLst/>
                          <a:latin typeface="Times New Roman" pitchFamily="18" charset="0"/>
                          <a:ea typeface="Calibri"/>
                          <a:cs typeface="Times New Roman" pitchFamily="18" charset="0"/>
                        </a:rPr>
                        <a:t>(SD=1.4)</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i="1">
                          <a:effectLst/>
                          <a:latin typeface="Times New Roman" pitchFamily="18" charset="0"/>
                          <a:ea typeface="Calibri"/>
                          <a:cs typeface="Times New Roman" pitchFamily="18" charset="0"/>
                        </a:rPr>
                        <a:t>t</a:t>
                      </a:r>
                      <a:r>
                        <a:rPr lang="en-US" sz="2800" b="1">
                          <a:effectLst/>
                          <a:latin typeface="Times New Roman" pitchFamily="18" charset="0"/>
                          <a:ea typeface="Calibri"/>
                          <a:cs typeface="Times New Roman" pitchFamily="18" charset="0"/>
                        </a:rPr>
                        <a:t>(2)=9.9, p&lt;.05</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a:effectLst/>
                          <a:latin typeface="Times New Roman" pitchFamily="18" charset="0"/>
                          <a:ea typeface="Calibri"/>
                          <a:cs typeface="Times New Roman" pitchFamily="18" charset="0"/>
                        </a:rPr>
                        <a:t>26.5 (Sd=0.7)</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2800" b="1" dirty="0">
                          <a:effectLst/>
                          <a:latin typeface="Times New Roman" pitchFamily="18" charset="0"/>
                          <a:ea typeface="Calibri"/>
                          <a:cs typeface="Times New Roman" pitchFamily="18" charset="0"/>
                        </a:rPr>
                        <a:t>1</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2800" b="1" dirty="0">
                          <a:effectLst/>
                          <a:latin typeface="Times New Roman" pitchFamily="18" charset="0"/>
                          <a:ea typeface="Calibri"/>
                          <a:cs typeface="Times New Roman" pitchFamily="18" charset="0"/>
                        </a:rPr>
                        <a:t> </a:t>
                      </a:r>
                    </a:p>
                  </a:txBody>
                  <a:tcPr marL="21146" marR="2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1"/>
          <p:cNvSpPr>
            <a:spLocks noGrp="1"/>
          </p:cNvSpPr>
          <p:nvPr>
            <p:ph type="title"/>
          </p:nvPr>
        </p:nvSpPr>
        <p:spPr>
          <a:xfrm>
            <a:off x="0" y="-247650"/>
            <a:ext cx="13004800" cy="1352550"/>
          </a:xfrm>
        </p:spPr>
        <p:txBody>
          <a:bodyPr/>
          <a:lstStyle/>
          <a:p>
            <a:r>
              <a:rPr lang="en-US" sz="4000" b="1" smtClean="0">
                <a:solidFill>
                  <a:srgbClr val="FFFF00"/>
                </a:solidFill>
                <a:latin typeface="Comic Sans MS" pitchFamily="66" charset="0"/>
              </a:rPr>
              <a:t>Cancer and Mental Health- Archival Study</a:t>
            </a:r>
          </a:p>
        </p:txBody>
      </p:sp>
      <p:sp>
        <p:nvSpPr>
          <p:cNvPr id="158722" name="Content Placeholder 2"/>
          <p:cNvSpPr>
            <a:spLocks noGrp="1"/>
          </p:cNvSpPr>
          <p:nvPr>
            <p:ph idx="1"/>
          </p:nvPr>
        </p:nvSpPr>
        <p:spPr>
          <a:xfrm>
            <a:off x="0" y="1016000"/>
            <a:ext cx="13004800" cy="1460500"/>
          </a:xfrm>
        </p:spPr>
        <p:txBody>
          <a:bodyPr/>
          <a:lstStyle/>
          <a:p>
            <a:pPr marL="0" indent="0" algn="l">
              <a:buFontTx/>
              <a:buNone/>
            </a:pPr>
            <a:r>
              <a:rPr lang="en-US" sz="2400" b="1" smtClean="0">
                <a:latin typeface="Comic Sans MS" pitchFamily="66" charset="0"/>
              </a:rPr>
              <a:t>The Arab- and Jewish-Israeli samples by their mental health needs and service utilization as recorded in their medical charts</a:t>
            </a:r>
          </a:p>
        </p:txBody>
      </p:sp>
      <p:graphicFrame>
        <p:nvGraphicFramePr>
          <p:cNvPr id="5" name="טבלה 4"/>
          <p:cNvGraphicFramePr>
            <a:graphicFrameLocks noGrp="1"/>
          </p:cNvGraphicFramePr>
          <p:nvPr/>
        </p:nvGraphicFramePr>
        <p:xfrm>
          <a:off x="288925" y="2019300"/>
          <a:ext cx="12550775" cy="7543800"/>
        </p:xfrm>
        <a:graphic>
          <a:graphicData uri="http://schemas.openxmlformats.org/drawingml/2006/table">
            <a:tbl>
              <a:tblPr firstRow="1" firstCol="1" bandRow="1" bandCol="1"/>
              <a:tblGrid>
                <a:gridCol w="3579344"/>
                <a:gridCol w="2730055"/>
                <a:gridCol w="2617339"/>
                <a:gridCol w="2410258"/>
                <a:gridCol w="1213649"/>
              </a:tblGrid>
              <a:tr h="1071465">
                <a:tc>
                  <a:txBody>
                    <a:bodyPr/>
                    <a:lstStyle/>
                    <a:p>
                      <a:pPr marL="0" marR="0">
                        <a:lnSpc>
                          <a:spcPct val="100000"/>
                        </a:lnSpc>
                        <a:spcBef>
                          <a:spcPts val="0"/>
                        </a:spcBef>
                        <a:spcAft>
                          <a:spcPts val="0"/>
                        </a:spcAft>
                      </a:pPr>
                      <a:r>
                        <a:rPr lang="en-US" sz="2800" b="1" dirty="0">
                          <a:effectLst/>
                          <a:latin typeface="Times New Roman" pitchFamily="18" charset="0"/>
                          <a:ea typeface="Calibri"/>
                          <a:cs typeface="Times New Roman" pitchFamily="18" charset="0"/>
                        </a:rPr>
                        <a:t> </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b="1" dirty="0">
                          <a:solidFill>
                            <a:srgbClr val="FFFF00"/>
                          </a:solidFill>
                          <a:effectLst/>
                          <a:latin typeface="Times New Roman" pitchFamily="18" charset="0"/>
                          <a:ea typeface="Calibri"/>
                          <a:cs typeface="Times New Roman" pitchFamily="18" charset="0"/>
                        </a:rPr>
                        <a:t>Jewish- Israelis</a:t>
                      </a:r>
                    </a:p>
                    <a:p>
                      <a:pPr marL="0" marR="0">
                        <a:lnSpc>
                          <a:spcPct val="100000"/>
                        </a:lnSpc>
                        <a:spcBef>
                          <a:spcPts val="0"/>
                        </a:spcBef>
                        <a:spcAft>
                          <a:spcPts val="0"/>
                        </a:spcAft>
                      </a:pPr>
                      <a:r>
                        <a:rPr lang="en-US" sz="2800" b="1" dirty="0">
                          <a:solidFill>
                            <a:srgbClr val="FFFF00"/>
                          </a:solidFill>
                          <a:effectLst/>
                          <a:latin typeface="Times New Roman" pitchFamily="18" charset="0"/>
                          <a:ea typeface="Calibri"/>
                          <a:cs typeface="Times New Roman" pitchFamily="18" charset="0"/>
                        </a:rPr>
                        <a:t>n=143</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b="1" dirty="0">
                          <a:solidFill>
                            <a:srgbClr val="FFFF00"/>
                          </a:solidFill>
                          <a:effectLst/>
                          <a:latin typeface="Times New Roman" pitchFamily="18" charset="0"/>
                          <a:ea typeface="Calibri"/>
                          <a:cs typeface="Times New Roman" pitchFamily="18" charset="0"/>
                        </a:rPr>
                        <a:t>Arab-Israelis</a:t>
                      </a:r>
                    </a:p>
                    <a:p>
                      <a:pPr marL="0" marR="0">
                        <a:lnSpc>
                          <a:spcPct val="100000"/>
                        </a:lnSpc>
                        <a:spcBef>
                          <a:spcPts val="0"/>
                        </a:spcBef>
                        <a:spcAft>
                          <a:spcPts val="0"/>
                        </a:spcAft>
                      </a:pPr>
                      <a:r>
                        <a:rPr lang="en-US" sz="2800" b="1" dirty="0">
                          <a:solidFill>
                            <a:srgbClr val="FFFF00"/>
                          </a:solidFill>
                          <a:effectLst/>
                          <a:latin typeface="Times New Roman" pitchFamily="18" charset="0"/>
                          <a:ea typeface="Calibri"/>
                          <a:cs typeface="Times New Roman" pitchFamily="18" charset="0"/>
                        </a:rPr>
                        <a:t>n=141</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b="1" i="1" dirty="0">
                          <a:solidFill>
                            <a:srgbClr val="FFFF00"/>
                          </a:solidFill>
                          <a:effectLst/>
                          <a:latin typeface="Times New Roman" pitchFamily="18" charset="0"/>
                          <a:ea typeface="Calibri"/>
                          <a:cs typeface="Times New Roman" pitchFamily="18" charset="0"/>
                        </a:rPr>
                        <a:t>statistic</a:t>
                      </a:r>
                      <a:endParaRPr lang="en-US" sz="2800" b="1" dirty="0">
                        <a:solidFill>
                          <a:srgbClr val="FFFF00"/>
                        </a:solidFill>
                        <a:effectLst/>
                        <a:latin typeface="Times New Roman" pitchFamily="18" charset="0"/>
                        <a:ea typeface="Calibri"/>
                        <a:cs typeface="Times New Roman" pitchFamily="18" charset="0"/>
                      </a:endParaRP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b="1" i="1" dirty="0">
                          <a:solidFill>
                            <a:srgbClr val="FFFF00"/>
                          </a:solidFill>
                          <a:effectLst/>
                          <a:latin typeface="Times New Roman" pitchFamily="18" charset="0"/>
                          <a:ea typeface="Calibri"/>
                          <a:cs typeface="Times New Roman" pitchFamily="18" charset="0"/>
                        </a:rPr>
                        <a:t>P</a:t>
                      </a:r>
                      <a:endParaRPr lang="en-US" sz="2800" b="1" dirty="0">
                        <a:solidFill>
                          <a:srgbClr val="FFFF00"/>
                        </a:solidFill>
                        <a:effectLst/>
                        <a:latin typeface="Times New Roman" pitchFamily="18" charset="0"/>
                        <a:ea typeface="Calibri"/>
                        <a:cs typeface="Times New Roman" pitchFamily="18" charset="0"/>
                      </a:endParaRP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5109">
                <a:tc gridSpan="4">
                  <a:txBody>
                    <a:bodyPr/>
                    <a:lstStyle/>
                    <a:p>
                      <a:pPr marL="0" marR="0">
                        <a:lnSpc>
                          <a:spcPct val="100000"/>
                        </a:lnSpc>
                        <a:spcBef>
                          <a:spcPts val="0"/>
                        </a:spcBef>
                        <a:spcAft>
                          <a:spcPts val="0"/>
                        </a:spcAft>
                      </a:pPr>
                      <a:r>
                        <a:rPr lang="en-US" sz="2800" b="1" dirty="0">
                          <a:solidFill>
                            <a:srgbClr val="FFFF00"/>
                          </a:solidFill>
                          <a:effectLst/>
                          <a:latin typeface="Times New Roman" pitchFamily="18" charset="0"/>
                          <a:ea typeface="Calibri"/>
                          <a:cs typeface="Times New Roman" pitchFamily="18" charset="0"/>
                        </a:rPr>
                        <a:t>Mental health needs</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00000"/>
                        </a:lnSpc>
                        <a:spcBef>
                          <a:spcPts val="0"/>
                        </a:spcBef>
                        <a:spcAft>
                          <a:spcPts val="0"/>
                        </a:spcAft>
                      </a:pPr>
                      <a:r>
                        <a:rPr lang="en-US" sz="2800" b="1">
                          <a:effectLst/>
                          <a:latin typeface="Times New Roman" pitchFamily="18" charset="0"/>
                          <a:ea typeface="Calibri"/>
                          <a:cs typeface="Times New Roman" pitchFamily="18" charset="0"/>
                        </a:rPr>
                        <a:t> </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1465">
                <a:tc>
                  <a:txBody>
                    <a:bodyPr/>
                    <a:lstStyle/>
                    <a:p>
                      <a:pPr marL="0" marR="0">
                        <a:lnSpc>
                          <a:spcPct val="100000"/>
                        </a:lnSpc>
                        <a:spcBef>
                          <a:spcPts val="0"/>
                        </a:spcBef>
                        <a:spcAft>
                          <a:spcPts val="0"/>
                        </a:spcAft>
                      </a:pPr>
                      <a:r>
                        <a:rPr lang="en-US" sz="2800" b="1" dirty="0">
                          <a:solidFill>
                            <a:srgbClr val="92D050"/>
                          </a:solidFill>
                          <a:effectLst/>
                          <a:latin typeface="Times New Roman" pitchFamily="18" charset="0"/>
                          <a:ea typeface="Calibri"/>
                          <a:cs typeface="Times New Roman" pitchFamily="18" charset="0"/>
                        </a:rPr>
                        <a:t>Mental health disorder or symptoms**</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b="1" dirty="0">
                          <a:effectLst/>
                          <a:latin typeface="Times New Roman" pitchFamily="18" charset="0"/>
                          <a:ea typeface="Calibri"/>
                          <a:cs typeface="Times New Roman" pitchFamily="18" charset="0"/>
                        </a:rPr>
                        <a:t>11.9% (n=17)</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b="1" dirty="0">
                          <a:effectLst/>
                          <a:latin typeface="Times New Roman" pitchFamily="18" charset="0"/>
                          <a:ea typeface="Calibri"/>
                          <a:cs typeface="Times New Roman" pitchFamily="18" charset="0"/>
                        </a:rPr>
                        <a:t>5.0% (n=7)</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b="1">
                          <a:effectLst/>
                          <a:latin typeface="Times New Roman" pitchFamily="18" charset="0"/>
                          <a:ea typeface="Calibri"/>
                          <a:cs typeface="Times New Roman" pitchFamily="18" charset="0"/>
                        </a:rPr>
                        <a:t>χ²(1,N=284) =4.4</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b="1">
                          <a:effectLst/>
                          <a:latin typeface="Times New Roman" pitchFamily="18" charset="0"/>
                          <a:ea typeface="Calibri"/>
                          <a:cs typeface="Times New Roman" pitchFamily="18" charset="0"/>
                        </a:rPr>
                        <a:t>&lt;.05</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2663">
                <a:tc>
                  <a:txBody>
                    <a:bodyPr/>
                    <a:lstStyle/>
                    <a:p>
                      <a:pPr marL="0" marR="0">
                        <a:lnSpc>
                          <a:spcPct val="100000"/>
                        </a:lnSpc>
                        <a:spcBef>
                          <a:spcPts val="0"/>
                        </a:spcBef>
                        <a:spcAft>
                          <a:spcPts val="0"/>
                        </a:spcAft>
                      </a:pPr>
                      <a:r>
                        <a:rPr lang="en-US" sz="2800" b="1" dirty="0">
                          <a:solidFill>
                            <a:srgbClr val="92D050"/>
                          </a:solidFill>
                          <a:effectLst/>
                          <a:latin typeface="Times New Roman" pitchFamily="18" charset="0"/>
                          <a:ea typeface="Calibri"/>
                          <a:cs typeface="Times New Roman" pitchFamily="18" charset="0"/>
                        </a:rPr>
                        <a:t>Sleep problems </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b="1" dirty="0">
                          <a:effectLst/>
                          <a:latin typeface="Times New Roman" pitchFamily="18" charset="0"/>
                          <a:ea typeface="Calibri"/>
                          <a:cs typeface="Times New Roman" pitchFamily="18" charset="0"/>
                        </a:rPr>
                        <a:t>11.2% (n=16)</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b="1" dirty="0">
                          <a:effectLst/>
                          <a:latin typeface="Times New Roman" pitchFamily="18" charset="0"/>
                          <a:ea typeface="Calibri"/>
                          <a:cs typeface="Times New Roman" pitchFamily="18" charset="0"/>
                        </a:rPr>
                        <a:t>14.9% (n=21)</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b="1">
                          <a:effectLst/>
                          <a:latin typeface="Times New Roman" pitchFamily="18" charset="0"/>
                          <a:ea typeface="Calibri"/>
                          <a:cs typeface="Times New Roman" pitchFamily="18" charset="0"/>
                        </a:rPr>
                        <a:t>χ²(1,N=117)=.31</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b="1">
                          <a:effectLst/>
                          <a:latin typeface="Times New Roman" pitchFamily="18" charset="0"/>
                          <a:ea typeface="Calibri"/>
                          <a:cs typeface="Times New Roman" pitchFamily="18" charset="0"/>
                        </a:rPr>
                        <a:t>ns</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5733">
                <a:tc gridSpan="4">
                  <a:txBody>
                    <a:bodyPr/>
                    <a:lstStyle/>
                    <a:p>
                      <a:pPr marL="0" marR="0">
                        <a:lnSpc>
                          <a:spcPct val="100000"/>
                        </a:lnSpc>
                        <a:spcBef>
                          <a:spcPts val="0"/>
                        </a:spcBef>
                        <a:spcAft>
                          <a:spcPts val="0"/>
                        </a:spcAft>
                      </a:pPr>
                      <a:r>
                        <a:rPr lang="en-US" sz="2800" b="1" dirty="0">
                          <a:solidFill>
                            <a:srgbClr val="FFFF00"/>
                          </a:solidFill>
                          <a:effectLst/>
                          <a:latin typeface="Times New Roman" pitchFamily="18" charset="0"/>
                          <a:ea typeface="Calibri"/>
                          <a:cs typeface="Times New Roman" pitchFamily="18" charset="0"/>
                        </a:rPr>
                        <a:t>Utilization of mental health services</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00000"/>
                        </a:lnSpc>
                        <a:spcBef>
                          <a:spcPts val="0"/>
                        </a:spcBef>
                        <a:spcAft>
                          <a:spcPts val="0"/>
                        </a:spcAft>
                      </a:pPr>
                      <a:r>
                        <a:rPr lang="en-US" sz="2800" b="1">
                          <a:effectLst/>
                          <a:latin typeface="Times New Roman" pitchFamily="18" charset="0"/>
                          <a:ea typeface="Calibri"/>
                          <a:cs typeface="Times New Roman" pitchFamily="18" charset="0"/>
                        </a:rPr>
                        <a:t> </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2663">
                <a:tc>
                  <a:txBody>
                    <a:bodyPr/>
                    <a:lstStyle/>
                    <a:p>
                      <a:pPr marL="0" marR="0">
                        <a:lnSpc>
                          <a:spcPct val="100000"/>
                        </a:lnSpc>
                        <a:spcBef>
                          <a:spcPts val="0"/>
                        </a:spcBef>
                        <a:spcAft>
                          <a:spcPts val="0"/>
                        </a:spcAft>
                      </a:pPr>
                      <a:r>
                        <a:rPr lang="en-US" sz="2800" b="1" dirty="0" err="1">
                          <a:solidFill>
                            <a:srgbClr val="92D050"/>
                          </a:solidFill>
                          <a:effectLst/>
                          <a:latin typeface="Times New Roman" pitchFamily="18" charset="0"/>
                          <a:ea typeface="Calibri"/>
                          <a:cs typeface="Times New Roman" pitchFamily="18" charset="0"/>
                        </a:rPr>
                        <a:t>Psychotropics</a:t>
                      </a:r>
                      <a:endParaRPr lang="en-US" sz="2800" b="1" dirty="0">
                        <a:solidFill>
                          <a:srgbClr val="92D050"/>
                        </a:solidFill>
                        <a:effectLst/>
                        <a:latin typeface="Times New Roman" pitchFamily="18" charset="0"/>
                        <a:ea typeface="Calibri"/>
                        <a:cs typeface="Times New Roman" pitchFamily="18" charset="0"/>
                      </a:endParaRP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b="1" dirty="0">
                          <a:effectLst/>
                          <a:latin typeface="Times New Roman" pitchFamily="18" charset="0"/>
                          <a:ea typeface="Calibri"/>
                          <a:cs typeface="Times New Roman" pitchFamily="18" charset="0"/>
                        </a:rPr>
                        <a:t>18.2% (n=26)</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b="1">
                          <a:effectLst/>
                          <a:latin typeface="Times New Roman" pitchFamily="18" charset="0"/>
                          <a:ea typeface="Calibri"/>
                          <a:cs typeface="Times New Roman" pitchFamily="18" charset="0"/>
                        </a:rPr>
                        <a:t>7.8% (n=11)</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b="1" dirty="0">
                          <a:effectLst/>
                          <a:latin typeface="Times New Roman" pitchFamily="18" charset="0"/>
                          <a:ea typeface="Calibri"/>
                          <a:cs typeface="Times New Roman" pitchFamily="18" charset="0"/>
                        </a:rPr>
                        <a:t>χ²(1,N=284)= 6.75</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b="1">
                          <a:effectLst/>
                          <a:latin typeface="Times New Roman" pitchFamily="18" charset="0"/>
                          <a:ea typeface="Calibri"/>
                          <a:cs typeface="Times New Roman" pitchFamily="18" charset="0"/>
                        </a:rPr>
                        <a:t>&lt;.01</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2663">
                <a:tc>
                  <a:txBody>
                    <a:bodyPr/>
                    <a:lstStyle/>
                    <a:p>
                      <a:pPr marL="0" marR="0">
                        <a:lnSpc>
                          <a:spcPct val="100000"/>
                        </a:lnSpc>
                        <a:spcBef>
                          <a:spcPts val="0"/>
                        </a:spcBef>
                        <a:spcAft>
                          <a:spcPts val="0"/>
                        </a:spcAft>
                      </a:pPr>
                      <a:r>
                        <a:rPr lang="en-US" sz="2800" b="1" dirty="0">
                          <a:solidFill>
                            <a:srgbClr val="92D050"/>
                          </a:solidFill>
                          <a:effectLst/>
                          <a:latin typeface="Times New Roman" pitchFamily="18" charset="0"/>
                          <a:ea typeface="Calibri"/>
                          <a:cs typeface="Times New Roman" pitchFamily="18" charset="0"/>
                        </a:rPr>
                        <a:t>Psychotherapy </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b="1">
                          <a:effectLst/>
                          <a:latin typeface="Times New Roman" pitchFamily="18" charset="0"/>
                          <a:ea typeface="Calibri"/>
                          <a:cs typeface="Times New Roman" pitchFamily="18" charset="0"/>
                        </a:rPr>
                        <a:t>5.6% (n=8)</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b="1" dirty="0">
                          <a:effectLst/>
                          <a:latin typeface="Times New Roman" pitchFamily="18" charset="0"/>
                          <a:ea typeface="Calibri"/>
                          <a:cs typeface="Times New Roman" pitchFamily="18" charset="0"/>
                        </a:rPr>
                        <a:t>1.4% (n=2)</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b="1" dirty="0">
                          <a:effectLst/>
                          <a:latin typeface="Times New Roman" pitchFamily="18" charset="0"/>
                          <a:ea typeface="Calibri"/>
                          <a:cs typeface="Times New Roman" pitchFamily="18" charset="0"/>
                        </a:rPr>
                        <a:t>χ²(1,N=284)= 3.64</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b="1" dirty="0">
                          <a:effectLst/>
                          <a:latin typeface="Times New Roman" pitchFamily="18" charset="0"/>
                          <a:ea typeface="Calibri"/>
                          <a:cs typeface="Times New Roman" pitchFamily="18" charset="0"/>
                        </a:rPr>
                        <a:t>&lt;.05</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2663">
                <a:tc>
                  <a:txBody>
                    <a:bodyPr/>
                    <a:lstStyle/>
                    <a:p>
                      <a:pPr marL="0" marR="0">
                        <a:lnSpc>
                          <a:spcPct val="100000"/>
                        </a:lnSpc>
                        <a:spcBef>
                          <a:spcPts val="0"/>
                        </a:spcBef>
                        <a:spcAft>
                          <a:spcPts val="0"/>
                        </a:spcAft>
                        <a:tabLst>
                          <a:tab pos="1666240" algn="r"/>
                        </a:tabLst>
                      </a:pPr>
                      <a:r>
                        <a:rPr lang="en-US" sz="2800" b="1" dirty="0">
                          <a:solidFill>
                            <a:srgbClr val="92D050"/>
                          </a:solidFill>
                          <a:effectLst/>
                          <a:latin typeface="Times New Roman" pitchFamily="18" charset="0"/>
                          <a:ea typeface="Calibri"/>
                          <a:cs typeface="Times New Roman" pitchFamily="18" charset="0"/>
                        </a:rPr>
                        <a:t>Social service interventions </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b="1">
                          <a:effectLst/>
                          <a:latin typeface="Times New Roman" pitchFamily="18" charset="0"/>
                          <a:ea typeface="Calibri"/>
                          <a:cs typeface="Times New Roman" pitchFamily="18" charset="0"/>
                        </a:rPr>
                        <a:t>14.0% (n=20)</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b="1" dirty="0">
                          <a:effectLst/>
                          <a:latin typeface="Times New Roman" pitchFamily="18" charset="0"/>
                          <a:ea typeface="Calibri"/>
                          <a:cs typeface="Times New Roman" pitchFamily="18" charset="0"/>
                        </a:rPr>
                        <a:t>21.3% (n=30)</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b="1" dirty="0">
                          <a:effectLst/>
                          <a:latin typeface="Times New Roman" pitchFamily="18" charset="0"/>
                          <a:ea typeface="Calibri"/>
                          <a:cs typeface="Times New Roman" pitchFamily="18" charset="0"/>
                        </a:rPr>
                        <a:t>χ²(1,N=284)= 2.60</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b="1" dirty="0">
                          <a:effectLst/>
                          <a:latin typeface="Times New Roman" pitchFamily="18" charset="0"/>
                          <a:ea typeface="Calibri"/>
                          <a:cs typeface="Times New Roman" pitchFamily="18" charset="0"/>
                        </a:rPr>
                        <a:t>ns</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p:cNvSpPr>
            <a:spLocks noGrp="1"/>
          </p:cNvSpPr>
          <p:nvPr>
            <p:ph type="title"/>
          </p:nvPr>
        </p:nvSpPr>
        <p:spPr>
          <a:xfrm>
            <a:off x="0" y="-247650"/>
            <a:ext cx="13004800" cy="1352550"/>
          </a:xfrm>
        </p:spPr>
        <p:txBody>
          <a:bodyPr/>
          <a:lstStyle/>
          <a:p>
            <a:r>
              <a:rPr lang="en-US" sz="4000" b="1" smtClean="0">
                <a:solidFill>
                  <a:srgbClr val="FFFF00"/>
                </a:solidFill>
                <a:latin typeface="Comic Sans MS" pitchFamily="66" charset="0"/>
              </a:rPr>
              <a:t>Cancer and Mental Health- Archival Study</a:t>
            </a:r>
          </a:p>
        </p:txBody>
      </p:sp>
      <p:sp>
        <p:nvSpPr>
          <p:cNvPr id="160770" name="Content Placeholder 2"/>
          <p:cNvSpPr>
            <a:spLocks noGrp="1"/>
          </p:cNvSpPr>
          <p:nvPr>
            <p:ph idx="1"/>
          </p:nvPr>
        </p:nvSpPr>
        <p:spPr>
          <a:xfrm>
            <a:off x="0" y="1016000"/>
            <a:ext cx="13004800" cy="1460500"/>
          </a:xfrm>
        </p:spPr>
        <p:txBody>
          <a:bodyPr/>
          <a:lstStyle/>
          <a:p>
            <a:pPr marL="0" indent="0" algn="l">
              <a:buFontTx/>
              <a:buNone/>
            </a:pPr>
            <a:r>
              <a:rPr lang="en-US" sz="2400" b="1" smtClean="0">
                <a:latin typeface="Comic Sans MS" pitchFamily="66" charset="0"/>
              </a:rPr>
              <a:t>The Arab- and Jewish-Israeli samples by their mental health needs and service utilization as recorded in their medical charts</a:t>
            </a:r>
          </a:p>
        </p:txBody>
      </p:sp>
      <p:graphicFrame>
        <p:nvGraphicFramePr>
          <p:cNvPr id="5" name="טבלה 4"/>
          <p:cNvGraphicFramePr>
            <a:graphicFrameLocks noGrp="1"/>
          </p:cNvGraphicFramePr>
          <p:nvPr/>
        </p:nvGraphicFramePr>
        <p:xfrm>
          <a:off x="314325" y="2019300"/>
          <a:ext cx="12525375" cy="7604125"/>
        </p:xfrm>
        <a:graphic>
          <a:graphicData uri="http://schemas.openxmlformats.org/drawingml/2006/table">
            <a:tbl>
              <a:tblPr firstRow="1" firstCol="1" bandRow="1" bandCol="1"/>
              <a:tblGrid>
                <a:gridCol w="3553605"/>
                <a:gridCol w="2730055"/>
                <a:gridCol w="2617339"/>
                <a:gridCol w="2410258"/>
                <a:gridCol w="1213649"/>
              </a:tblGrid>
              <a:tr h="970106">
                <a:tc>
                  <a:txBody>
                    <a:bodyPr/>
                    <a:lstStyle/>
                    <a:p>
                      <a:pPr marL="0" marR="0">
                        <a:lnSpc>
                          <a:spcPct val="100000"/>
                        </a:lnSpc>
                        <a:spcBef>
                          <a:spcPts val="0"/>
                        </a:spcBef>
                        <a:spcAft>
                          <a:spcPts val="0"/>
                        </a:spcAft>
                      </a:pPr>
                      <a:r>
                        <a:rPr lang="en-US" sz="2800" b="1" dirty="0">
                          <a:effectLst/>
                          <a:latin typeface="Times New Roman" pitchFamily="18" charset="0"/>
                          <a:ea typeface="Calibri"/>
                          <a:cs typeface="Times New Roman" pitchFamily="18" charset="0"/>
                        </a:rPr>
                        <a:t> </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b="1" dirty="0">
                          <a:solidFill>
                            <a:srgbClr val="FFFF00"/>
                          </a:solidFill>
                          <a:effectLst/>
                          <a:latin typeface="Times New Roman" pitchFamily="18" charset="0"/>
                          <a:ea typeface="Calibri"/>
                          <a:cs typeface="Times New Roman" pitchFamily="18" charset="0"/>
                        </a:rPr>
                        <a:t>Jewish- Israelis</a:t>
                      </a:r>
                    </a:p>
                    <a:p>
                      <a:pPr marL="0" marR="0">
                        <a:lnSpc>
                          <a:spcPct val="100000"/>
                        </a:lnSpc>
                        <a:spcBef>
                          <a:spcPts val="0"/>
                        </a:spcBef>
                        <a:spcAft>
                          <a:spcPts val="0"/>
                        </a:spcAft>
                      </a:pPr>
                      <a:r>
                        <a:rPr lang="en-US" sz="2800" b="1" dirty="0">
                          <a:solidFill>
                            <a:srgbClr val="FFFF00"/>
                          </a:solidFill>
                          <a:effectLst/>
                          <a:latin typeface="Times New Roman" pitchFamily="18" charset="0"/>
                          <a:ea typeface="Calibri"/>
                          <a:cs typeface="Times New Roman" pitchFamily="18" charset="0"/>
                        </a:rPr>
                        <a:t>n=143</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b="1" dirty="0">
                          <a:solidFill>
                            <a:srgbClr val="FFFF00"/>
                          </a:solidFill>
                          <a:effectLst/>
                          <a:latin typeface="Times New Roman" pitchFamily="18" charset="0"/>
                          <a:ea typeface="Calibri"/>
                          <a:cs typeface="Times New Roman" pitchFamily="18" charset="0"/>
                        </a:rPr>
                        <a:t>Arab-Israelis</a:t>
                      </a:r>
                    </a:p>
                    <a:p>
                      <a:pPr marL="0" marR="0">
                        <a:lnSpc>
                          <a:spcPct val="100000"/>
                        </a:lnSpc>
                        <a:spcBef>
                          <a:spcPts val="0"/>
                        </a:spcBef>
                        <a:spcAft>
                          <a:spcPts val="0"/>
                        </a:spcAft>
                      </a:pPr>
                      <a:r>
                        <a:rPr lang="en-US" sz="2800" b="1" dirty="0">
                          <a:solidFill>
                            <a:srgbClr val="FFFF00"/>
                          </a:solidFill>
                          <a:effectLst/>
                          <a:latin typeface="Times New Roman" pitchFamily="18" charset="0"/>
                          <a:ea typeface="Calibri"/>
                          <a:cs typeface="Times New Roman" pitchFamily="18" charset="0"/>
                        </a:rPr>
                        <a:t>n=141</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b="1" i="1" dirty="0">
                          <a:solidFill>
                            <a:srgbClr val="FFFF00"/>
                          </a:solidFill>
                          <a:effectLst/>
                          <a:latin typeface="Times New Roman" pitchFamily="18" charset="0"/>
                          <a:ea typeface="Calibri"/>
                          <a:cs typeface="Times New Roman" pitchFamily="18" charset="0"/>
                        </a:rPr>
                        <a:t>statistic</a:t>
                      </a:r>
                      <a:endParaRPr lang="en-US" sz="2800" b="1" dirty="0">
                        <a:solidFill>
                          <a:srgbClr val="FFFF00"/>
                        </a:solidFill>
                        <a:effectLst/>
                        <a:latin typeface="Times New Roman" pitchFamily="18" charset="0"/>
                        <a:ea typeface="Calibri"/>
                        <a:cs typeface="Times New Roman" pitchFamily="18" charset="0"/>
                      </a:endParaRP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b="1" i="1" dirty="0">
                          <a:solidFill>
                            <a:srgbClr val="FFFF00"/>
                          </a:solidFill>
                          <a:effectLst/>
                          <a:latin typeface="Times New Roman" pitchFamily="18" charset="0"/>
                          <a:ea typeface="Calibri"/>
                          <a:cs typeface="Times New Roman" pitchFamily="18" charset="0"/>
                        </a:rPr>
                        <a:t>P</a:t>
                      </a:r>
                      <a:endParaRPr lang="en-US" sz="2800" b="1" dirty="0">
                        <a:solidFill>
                          <a:srgbClr val="FFFF00"/>
                        </a:solidFill>
                        <a:effectLst/>
                        <a:latin typeface="Times New Roman" pitchFamily="18" charset="0"/>
                        <a:ea typeface="Calibri"/>
                        <a:cs typeface="Times New Roman" pitchFamily="18" charset="0"/>
                      </a:endParaRP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053">
                <a:tc gridSpan="5">
                  <a:txBody>
                    <a:bodyPr/>
                    <a:lstStyle/>
                    <a:p>
                      <a:pPr marL="0" marR="0">
                        <a:lnSpc>
                          <a:spcPct val="100000"/>
                        </a:lnSpc>
                        <a:spcBef>
                          <a:spcPts val="0"/>
                        </a:spcBef>
                        <a:spcAft>
                          <a:spcPts val="0"/>
                        </a:spcAft>
                      </a:pPr>
                      <a:r>
                        <a:rPr lang="en-US" sz="2800" b="1" dirty="0">
                          <a:solidFill>
                            <a:srgbClr val="FFFF00"/>
                          </a:solidFill>
                          <a:effectLst/>
                          <a:latin typeface="Times New Roman" pitchFamily="18" charset="0"/>
                          <a:ea typeface="Calibri"/>
                          <a:cs typeface="Times New Roman" pitchFamily="18" charset="0"/>
                        </a:rPr>
                        <a:t>Recommendations for mental health services made by medical doctors and nurses   </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88059">
                <a:tc>
                  <a:txBody>
                    <a:bodyPr/>
                    <a:lstStyle/>
                    <a:p>
                      <a:pPr marL="0" marR="0">
                        <a:lnSpc>
                          <a:spcPct val="100000"/>
                        </a:lnSpc>
                        <a:spcBef>
                          <a:spcPts val="0"/>
                        </a:spcBef>
                        <a:spcAft>
                          <a:spcPts val="0"/>
                        </a:spcAft>
                      </a:pPr>
                      <a:r>
                        <a:rPr lang="en-US" sz="2800" b="1" dirty="0">
                          <a:solidFill>
                            <a:srgbClr val="92D050"/>
                          </a:solidFill>
                          <a:effectLst/>
                          <a:latin typeface="Times New Roman" pitchFamily="18" charset="0"/>
                          <a:ea typeface="Calibri"/>
                          <a:cs typeface="Times New Roman" pitchFamily="18" charset="0"/>
                        </a:rPr>
                        <a:t>Referrals to mental health provider (psychologist and social worker)</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b="1" dirty="0">
                          <a:effectLst/>
                          <a:latin typeface="Times New Roman" pitchFamily="18" charset="0"/>
                          <a:ea typeface="Calibri"/>
                          <a:cs typeface="Times New Roman" pitchFamily="18" charset="0"/>
                        </a:rPr>
                        <a:t>6% (n=9)</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b="1" dirty="0">
                          <a:effectLst/>
                          <a:latin typeface="Times New Roman" pitchFamily="18" charset="0"/>
                          <a:ea typeface="Calibri"/>
                          <a:cs typeface="Times New Roman" pitchFamily="18" charset="0"/>
                        </a:rPr>
                        <a:t>4.7% (n=7)</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b="1" dirty="0">
                          <a:effectLst/>
                          <a:latin typeface="Times New Roman" pitchFamily="18" charset="0"/>
                          <a:ea typeface="Calibri"/>
                          <a:cs typeface="Times New Roman" pitchFamily="18" charset="0"/>
                        </a:rPr>
                        <a:t>χ²(1,N=284)= .24</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b="1">
                          <a:effectLst/>
                          <a:latin typeface="Times New Roman" pitchFamily="18" charset="0"/>
                          <a:ea typeface="Calibri"/>
                          <a:cs typeface="Times New Roman" pitchFamily="18" charset="0"/>
                        </a:rPr>
                        <a:t>ns</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053">
                <a:tc gridSpan="5">
                  <a:txBody>
                    <a:bodyPr/>
                    <a:lstStyle/>
                    <a:p>
                      <a:pPr marL="0" marR="0">
                        <a:lnSpc>
                          <a:spcPct val="100000"/>
                        </a:lnSpc>
                        <a:spcBef>
                          <a:spcPts val="0"/>
                        </a:spcBef>
                        <a:spcAft>
                          <a:spcPts val="0"/>
                        </a:spcAft>
                      </a:pPr>
                      <a:r>
                        <a:rPr lang="en-US" sz="2800" b="1" dirty="0">
                          <a:solidFill>
                            <a:srgbClr val="FFFF00"/>
                          </a:solidFill>
                          <a:effectLst/>
                          <a:latin typeface="Times New Roman" pitchFamily="18" charset="0"/>
                          <a:ea typeface="Calibri"/>
                          <a:cs typeface="Times New Roman" pitchFamily="18" charset="0"/>
                        </a:rPr>
                        <a:t>Recommendations for mental health services made by mental health providers  </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16043">
                <a:tc>
                  <a:txBody>
                    <a:bodyPr/>
                    <a:lstStyle/>
                    <a:p>
                      <a:pPr marL="0" marR="0">
                        <a:lnSpc>
                          <a:spcPct val="100000"/>
                        </a:lnSpc>
                        <a:spcBef>
                          <a:spcPts val="0"/>
                        </a:spcBef>
                        <a:spcAft>
                          <a:spcPts val="0"/>
                        </a:spcAft>
                      </a:pPr>
                      <a:r>
                        <a:rPr lang="en-US" sz="2800" b="1" dirty="0">
                          <a:solidFill>
                            <a:srgbClr val="92D050"/>
                          </a:solidFill>
                          <a:effectLst/>
                          <a:latin typeface="Times New Roman" pitchFamily="18" charset="0"/>
                          <a:ea typeface="Calibri"/>
                          <a:cs typeface="Times New Roman" pitchFamily="18" charset="0"/>
                        </a:rPr>
                        <a:t>Welfare and financial aid services </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b="1">
                          <a:effectLst/>
                          <a:latin typeface="Times New Roman" pitchFamily="18" charset="0"/>
                          <a:ea typeface="Calibri"/>
                          <a:cs typeface="Times New Roman" pitchFamily="18" charset="0"/>
                        </a:rPr>
                        <a:t>10.5% (n=15)</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b="1" dirty="0">
                          <a:effectLst/>
                          <a:latin typeface="Times New Roman" pitchFamily="18" charset="0"/>
                          <a:ea typeface="Calibri"/>
                          <a:cs typeface="Times New Roman" pitchFamily="18" charset="0"/>
                        </a:rPr>
                        <a:t>19.1% (n=27)</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b="1" dirty="0">
                          <a:effectLst/>
                          <a:latin typeface="Times New Roman" pitchFamily="18" charset="0"/>
                          <a:ea typeface="Calibri"/>
                          <a:cs typeface="Times New Roman" pitchFamily="18" charset="0"/>
                        </a:rPr>
                        <a:t>χ²</a:t>
                      </a:r>
                    </a:p>
                    <a:p>
                      <a:pPr marL="0" marR="0">
                        <a:lnSpc>
                          <a:spcPct val="100000"/>
                        </a:lnSpc>
                        <a:spcBef>
                          <a:spcPts val="0"/>
                        </a:spcBef>
                        <a:spcAft>
                          <a:spcPts val="0"/>
                        </a:spcAft>
                      </a:pPr>
                      <a:r>
                        <a:rPr lang="en-US" sz="2800" b="1" dirty="0">
                          <a:effectLst/>
                          <a:latin typeface="Times New Roman" pitchFamily="18" charset="0"/>
                          <a:ea typeface="Calibri"/>
                          <a:cs typeface="Times New Roman" pitchFamily="18" charset="0"/>
                        </a:rPr>
                        <a:t>(1,N=284)=5.35</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b="1">
                          <a:effectLst/>
                          <a:latin typeface="Times New Roman" pitchFamily="18" charset="0"/>
                          <a:ea typeface="Calibri"/>
                          <a:cs typeface="Times New Roman" pitchFamily="18" charset="0"/>
                        </a:rPr>
                        <a:t>&lt;.05</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6043">
                <a:tc>
                  <a:txBody>
                    <a:bodyPr/>
                    <a:lstStyle/>
                    <a:p>
                      <a:pPr marL="0" marR="0">
                        <a:lnSpc>
                          <a:spcPct val="100000"/>
                        </a:lnSpc>
                        <a:spcBef>
                          <a:spcPts val="0"/>
                        </a:spcBef>
                        <a:spcAft>
                          <a:spcPts val="0"/>
                        </a:spcAft>
                      </a:pPr>
                      <a:r>
                        <a:rPr lang="en-US" sz="2800" b="1" dirty="0">
                          <a:solidFill>
                            <a:srgbClr val="92D050"/>
                          </a:solidFill>
                          <a:effectLst/>
                          <a:latin typeface="Times New Roman" pitchFamily="18" charset="0"/>
                          <a:ea typeface="Calibri"/>
                          <a:cs typeface="Times New Roman" pitchFamily="18" charset="0"/>
                        </a:rPr>
                        <a:t>Psychotherapy</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b="1">
                          <a:effectLst/>
                          <a:latin typeface="Times New Roman" pitchFamily="18" charset="0"/>
                          <a:ea typeface="Calibri"/>
                          <a:cs typeface="Times New Roman" pitchFamily="18" charset="0"/>
                        </a:rPr>
                        <a:t>9.1% (n=13)</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b="1">
                          <a:effectLst/>
                          <a:latin typeface="Times New Roman" pitchFamily="18" charset="0"/>
                          <a:ea typeface="Calibri"/>
                          <a:cs typeface="Times New Roman" pitchFamily="18" charset="0"/>
                        </a:rPr>
                        <a:t>4.3% (n=6)</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b="1" dirty="0">
                          <a:effectLst/>
                          <a:latin typeface="Times New Roman" pitchFamily="18" charset="0"/>
                          <a:ea typeface="Calibri"/>
                          <a:cs typeface="Times New Roman" pitchFamily="18" charset="0"/>
                        </a:rPr>
                        <a:t>χ²</a:t>
                      </a:r>
                    </a:p>
                    <a:p>
                      <a:pPr marL="0" marR="0">
                        <a:lnSpc>
                          <a:spcPct val="100000"/>
                        </a:lnSpc>
                        <a:spcBef>
                          <a:spcPts val="0"/>
                        </a:spcBef>
                        <a:spcAft>
                          <a:spcPts val="0"/>
                        </a:spcAft>
                      </a:pPr>
                      <a:r>
                        <a:rPr lang="en-US" sz="2800" b="1" dirty="0">
                          <a:effectLst/>
                          <a:latin typeface="Times New Roman" pitchFamily="18" charset="0"/>
                          <a:ea typeface="Calibri"/>
                          <a:cs typeface="Times New Roman" pitchFamily="18" charset="0"/>
                        </a:rPr>
                        <a:t>(1,N=284)=6.28</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b="1" dirty="0">
                          <a:effectLst/>
                          <a:latin typeface="Times New Roman" pitchFamily="18" charset="0"/>
                          <a:ea typeface="Calibri"/>
                          <a:cs typeface="Times New Roman" pitchFamily="18" charset="0"/>
                        </a:rPr>
                        <a:t>&lt;.05</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4029">
                <a:tc>
                  <a:txBody>
                    <a:bodyPr/>
                    <a:lstStyle/>
                    <a:p>
                      <a:pPr marL="0" marR="0">
                        <a:lnSpc>
                          <a:spcPct val="100000"/>
                        </a:lnSpc>
                        <a:spcBef>
                          <a:spcPts val="0"/>
                        </a:spcBef>
                        <a:spcAft>
                          <a:spcPts val="0"/>
                        </a:spcAft>
                      </a:pPr>
                      <a:r>
                        <a:rPr lang="en-US" sz="2800" b="1" dirty="0">
                          <a:solidFill>
                            <a:srgbClr val="92D050"/>
                          </a:solidFill>
                          <a:effectLst/>
                          <a:latin typeface="Times New Roman" pitchFamily="18" charset="0"/>
                          <a:ea typeface="Calibri"/>
                          <a:cs typeface="Times New Roman" pitchFamily="18" charset="0"/>
                        </a:rPr>
                        <a:t>Psycho-education</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b="1">
                          <a:effectLst/>
                          <a:latin typeface="Times New Roman" pitchFamily="18" charset="0"/>
                          <a:ea typeface="Calibri"/>
                          <a:cs typeface="Times New Roman" pitchFamily="18" charset="0"/>
                        </a:rPr>
                        <a:t>4.9% (n=7)</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b="1">
                          <a:effectLst/>
                          <a:latin typeface="Times New Roman" pitchFamily="18" charset="0"/>
                          <a:ea typeface="Calibri"/>
                          <a:cs typeface="Times New Roman" pitchFamily="18" charset="0"/>
                        </a:rPr>
                        <a:t>2.8% (n=4)</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b="1" dirty="0">
                          <a:effectLst/>
                          <a:latin typeface="Times New Roman" pitchFamily="18" charset="0"/>
                          <a:ea typeface="Calibri"/>
                          <a:cs typeface="Times New Roman" pitchFamily="18" charset="0"/>
                        </a:rPr>
                        <a:t>χ²(1,N=284)=2.4</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b="1" dirty="0">
                          <a:effectLst/>
                          <a:latin typeface="Times New Roman" pitchFamily="18" charset="0"/>
                          <a:ea typeface="Calibri"/>
                          <a:cs typeface="Times New Roman" pitchFamily="18" charset="0"/>
                        </a:rPr>
                        <a:t>ns</a:t>
                      </a:r>
                    </a:p>
                  </a:txBody>
                  <a:tcPr marL="15968" marR="15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Content Placeholder 2"/>
          <p:cNvSpPr>
            <a:spLocks noGrp="1"/>
          </p:cNvSpPr>
          <p:nvPr>
            <p:ph idx="1"/>
          </p:nvPr>
        </p:nvSpPr>
        <p:spPr>
          <a:xfrm>
            <a:off x="152400" y="501650"/>
            <a:ext cx="12401550" cy="1460500"/>
          </a:xfrm>
        </p:spPr>
        <p:txBody>
          <a:bodyPr/>
          <a:lstStyle/>
          <a:p>
            <a:pPr marL="0" indent="0" algn="l">
              <a:buFontTx/>
              <a:buNone/>
            </a:pPr>
            <a:endParaRPr lang="en-US" sz="4400" b="1" smtClean="0">
              <a:solidFill>
                <a:srgbClr val="FFFF00"/>
              </a:solidFill>
              <a:latin typeface="Comic Sans MS" pitchFamily="66" charset="0"/>
            </a:endParaRPr>
          </a:p>
          <a:p>
            <a:pPr marL="0" indent="0" algn="l">
              <a:buFontTx/>
              <a:buNone/>
            </a:pPr>
            <a:endParaRPr lang="en-US" sz="4400" b="1" smtClean="0">
              <a:solidFill>
                <a:srgbClr val="FFFF00"/>
              </a:solidFill>
              <a:latin typeface="Comic Sans MS" pitchFamily="66" charset="0"/>
            </a:endParaRPr>
          </a:p>
          <a:p>
            <a:pPr marL="0" indent="0" algn="l">
              <a:buFontTx/>
              <a:buNone/>
            </a:pPr>
            <a:r>
              <a:rPr lang="en-US" sz="4400" b="1" smtClean="0">
                <a:solidFill>
                  <a:srgbClr val="FFFF00"/>
                </a:solidFill>
                <a:latin typeface="Comic Sans MS" pitchFamily="66" charset="0"/>
              </a:rPr>
              <a:t>Cancer and common mental disorders in the community: Results of the Israel-World Mental Health Survey</a:t>
            </a:r>
          </a:p>
          <a:p>
            <a:pPr marL="0" indent="0" algn="l">
              <a:buFontTx/>
              <a:buNone/>
            </a:pPr>
            <a:endParaRPr lang="en-US" sz="4400" smtClean="0"/>
          </a:p>
          <a:p>
            <a:pPr marL="0" indent="0" algn="l">
              <a:buFontTx/>
              <a:buNone/>
            </a:pPr>
            <a:r>
              <a:rPr lang="en-US" smtClean="0">
                <a:latin typeface="Comic Sans MS" pitchFamily="66" charset="0"/>
              </a:rPr>
              <a:t>Nakash, O., Shemesh, A., Nagar, M., Levav, I. (2012). </a:t>
            </a:r>
            <a:r>
              <a:rPr lang="en-US" i="1" smtClean="0">
                <a:latin typeface="Comic Sans MS" pitchFamily="66" charset="0"/>
              </a:rPr>
              <a:t>European Journal of Psychiatry</a:t>
            </a:r>
            <a:endParaRPr lang="en-US" b="1" smtClean="0">
              <a:latin typeface="Comic Sans MS" pitchFamily="66"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itle 1"/>
          <p:cNvSpPr>
            <a:spLocks noGrp="1"/>
          </p:cNvSpPr>
          <p:nvPr>
            <p:ph type="title"/>
          </p:nvPr>
        </p:nvSpPr>
        <p:spPr>
          <a:xfrm>
            <a:off x="0" y="-495300"/>
            <a:ext cx="13004800" cy="1352550"/>
          </a:xfrm>
        </p:spPr>
        <p:txBody>
          <a:bodyPr/>
          <a:lstStyle/>
          <a:p>
            <a:r>
              <a:rPr lang="en-US" sz="4000" b="1" smtClean="0">
                <a:solidFill>
                  <a:srgbClr val="FFFF00"/>
                </a:solidFill>
                <a:latin typeface="Comic Sans MS" pitchFamily="66" charset="0"/>
              </a:rPr>
              <a:t>Cancer and Mental Health- WMHS</a:t>
            </a:r>
          </a:p>
        </p:txBody>
      </p:sp>
      <p:sp>
        <p:nvSpPr>
          <p:cNvPr id="164866" name="Content Placeholder 2"/>
          <p:cNvSpPr>
            <a:spLocks noGrp="1"/>
          </p:cNvSpPr>
          <p:nvPr>
            <p:ph idx="1"/>
          </p:nvPr>
        </p:nvSpPr>
        <p:spPr>
          <a:xfrm>
            <a:off x="0" y="806450"/>
            <a:ext cx="13004800" cy="1460500"/>
          </a:xfrm>
        </p:spPr>
        <p:txBody>
          <a:bodyPr/>
          <a:lstStyle/>
          <a:p>
            <a:pPr marL="0" indent="0" algn="l">
              <a:buFontTx/>
              <a:buNone/>
            </a:pPr>
            <a:r>
              <a:rPr lang="en-US" sz="2400" b="1" smtClean="0">
                <a:latin typeface="Comic Sans MS" pitchFamily="66" charset="0"/>
              </a:rPr>
              <a:t>The community respondents by cancer status and socio-demographic characteristics</a:t>
            </a:r>
          </a:p>
        </p:txBody>
      </p:sp>
      <p:graphicFrame>
        <p:nvGraphicFramePr>
          <p:cNvPr id="4" name="טבלה 3"/>
          <p:cNvGraphicFramePr>
            <a:graphicFrameLocks noGrp="1"/>
          </p:cNvGraphicFramePr>
          <p:nvPr/>
        </p:nvGraphicFramePr>
        <p:xfrm>
          <a:off x="152400" y="1333500"/>
          <a:ext cx="12534900" cy="8420100"/>
        </p:xfrm>
        <a:graphic>
          <a:graphicData uri="http://schemas.openxmlformats.org/drawingml/2006/table">
            <a:tbl>
              <a:tblPr firstRow="1" firstCol="1" lastCol="1" bandRow="1" bandCol="1"/>
              <a:tblGrid>
                <a:gridCol w="3807697"/>
                <a:gridCol w="2132218"/>
                <a:gridCol w="2756024"/>
                <a:gridCol w="2756024"/>
                <a:gridCol w="1082937"/>
              </a:tblGrid>
              <a:tr h="585844">
                <a:tc>
                  <a:txBody>
                    <a:bodyPr/>
                    <a:lstStyle/>
                    <a:p>
                      <a:pPr marL="0" marR="0">
                        <a:lnSpc>
                          <a:spcPct val="100000"/>
                        </a:lnSpc>
                        <a:spcBef>
                          <a:spcPts val="0"/>
                        </a:spcBef>
                        <a:spcAft>
                          <a:spcPts val="0"/>
                        </a:spcAft>
                      </a:pPr>
                      <a:r>
                        <a:rPr lang="ar-SA" sz="1800" b="1" dirty="0">
                          <a:solidFill>
                            <a:srgbClr val="FFFF00"/>
                          </a:solidFill>
                          <a:effectLst/>
                          <a:latin typeface="Times New Roman" pitchFamily="18" charset="0"/>
                          <a:ea typeface="Calibri"/>
                          <a:cs typeface="Times New Roman" pitchFamily="18" charset="0"/>
                        </a:rPr>
                        <a:t> </a:t>
                      </a:r>
                      <a:endParaRPr lang="en-US" sz="1800" b="1" dirty="0">
                        <a:solidFill>
                          <a:srgbClr val="FFFF00"/>
                        </a:solidFill>
                        <a:effectLst/>
                        <a:latin typeface="Times New Roman" pitchFamily="18" charset="0"/>
                        <a:ea typeface="Calibri"/>
                        <a:cs typeface="Times New Roman" pitchFamily="18" charset="0"/>
                      </a:endParaRPr>
                    </a:p>
                  </a:txBody>
                  <a:tcPr marL="14883" marR="1488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00000"/>
                        </a:lnSpc>
                        <a:spcBef>
                          <a:spcPts val="0"/>
                        </a:spcBef>
                        <a:spcAft>
                          <a:spcPts val="0"/>
                        </a:spcAft>
                      </a:pPr>
                      <a:r>
                        <a:rPr lang="en-US" sz="1800" b="1" dirty="0">
                          <a:solidFill>
                            <a:srgbClr val="FFFF00"/>
                          </a:solidFill>
                          <a:effectLst/>
                          <a:latin typeface="Times New Roman" pitchFamily="18" charset="0"/>
                          <a:ea typeface="Calibri"/>
                          <a:cs typeface="Times New Roman" pitchFamily="18" charset="0"/>
                        </a:rPr>
                        <a:t>Active cancer</a:t>
                      </a:r>
                    </a:p>
                    <a:p>
                      <a:pPr marL="0" marR="0" algn="ctr">
                        <a:lnSpc>
                          <a:spcPct val="100000"/>
                        </a:lnSpc>
                        <a:spcBef>
                          <a:spcPts val="0"/>
                        </a:spcBef>
                        <a:spcAft>
                          <a:spcPts val="0"/>
                        </a:spcAft>
                      </a:pPr>
                      <a:r>
                        <a:rPr lang="en-US" sz="1800" b="1" dirty="0">
                          <a:solidFill>
                            <a:srgbClr val="FFFF00"/>
                          </a:solidFill>
                          <a:effectLst/>
                          <a:latin typeface="Times New Roman" pitchFamily="18" charset="0"/>
                          <a:ea typeface="Calibri"/>
                          <a:cs typeface="Times New Roman" pitchFamily="18" charset="0"/>
                        </a:rPr>
                        <a:t>(n=55)</a:t>
                      </a:r>
                    </a:p>
                  </a:txBody>
                  <a:tcPr marL="14883" marR="148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00000"/>
                        </a:lnSpc>
                        <a:spcBef>
                          <a:spcPts val="0"/>
                        </a:spcBef>
                        <a:spcAft>
                          <a:spcPts val="0"/>
                        </a:spcAft>
                      </a:pPr>
                      <a:r>
                        <a:rPr lang="en-US" sz="1800" b="1" dirty="0">
                          <a:solidFill>
                            <a:srgbClr val="FFFF00"/>
                          </a:solidFill>
                          <a:effectLst/>
                          <a:latin typeface="Times New Roman" pitchFamily="18" charset="0"/>
                          <a:ea typeface="Calibri"/>
                          <a:cs typeface="Times New Roman" pitchFamily="18" charset="0"/>
                        </a:rPr>
                        <a:t>Cancer- survivors</a:t>
                      </a:r>
                    </a:p>
                    <a:p>
                      <a:pPr marL="0" marR="0" algn="ctr">
                        <a:lnSpc>
                          <a:spcPct val="100000"/>
                        </a:lnSpc>
                        <a:spcBef>
                          <a:spcPts val="0"/>
                        </a:spcBef>
                        <a:spcAft>
                          <a:spcPts val="0"/>
                        </a:spcAft>
                      </a:pPr>
                      <a:r>
                        <a:rPr lang="en-US" sz="1800" b="1" dirty="0">
                          <a:solidFill>
                            <a:srgbClr val="FFFF00"/>
                          </a:solidFill>
                          <a:effectLst/>
                          <a:latin typeface="Times New Roman" pitchFamily="18" charset="0"/>
                          <a:ea typeface="Calibri"/>
                          <a:cs typeface="Times New Roman" pitchFamily="18" charset="0"/>
                        </a:rPr>
                        <a:t>(n=110)     </a:t>
                      </a:r>
                    </a:p>
                  </a:txBody>
                  <a:tcPr marL="14883" marR="148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0000"/>
                        </a:lnSpc>
                        <a:spcBef>
                          <a:spcPts val="0"/>
                        </a:spcBef>
                        <a:spcAft>
                          <a:spcPts val="0"/>
                        </a:spcAft>
                      </a:pPr>
                      <a:r>
                        <a:rPr lang="en-US" sz="1800" b="1" dirty="0">
                          <a:solidFill>
                            <a:srgbClr val="FFFF00"/>
                          </a:solidFill>
                          <a:effectLst/>
                          <a:latin typeface="Times New Roman" pitchFamily="18" charset="0"/>
                          <a:ea typeface="Calibri"/>
                          <a:cs typeface="Times New Roman" pitchFamily="18" charset="0"/>
                        </a:rPr>
                        <a:t>        Cancer--free</a:t>
                      </a:r>
                    </a:p>
                    <a:p>
                      <a:pPr marL="0" marR="0">
                        <a:lnSpc>
                          <a:spcPct val="100000"/>
                        </a:lnSpc>
                        <a:spcBef>
                          <a:spcPts val="0"/>
                        </a:spcBef>
                        <a:spcAft>
                          <a:spcPts val="0"/>
                        </a:spcAft>
                      </a:pPr>
                      <a:r>
                        <a:rPr lang="en-US" sz="1800" b="1" dirty="0">
                          <a:solidFill>
                            <a:srgbClr val="FFFF00"/>
                          </a:solidFill>
                          <a:effectLst/>
                          <a:latin typeface="Times New Roman" pitchFamily="18" charset="0"/>
                          <a:ea typeface="Calibri"/>
                          <a:cs typeface="Times New Roman" pitchFamily="18" charset="0"/>
                        </a:rPr>
                        <a:t> </a:t>
                      </a:r>
                      <a:r>
                        <a:rPr lang="en-US" sz="1800" b="1" baseline="0" dirty="0" smtClean="0">
                          <a:solidFill>
                            <a:srgbClr val="FFFF00"/>
                          </a:solidFill>
                          <a:effectLst/>
                          <a:latin typeface="Times New Roman" pitchFamily="18" charset="0"/>
                          <a:ea typeface="Calibri"/>
                          <a:cs typeface="Times New Roman" pitchFamily="18" charset="0"/>
                        </a:rPr>
                        <a:t>          </a:t>
                      </a:r>
                      <a:r>
                        <a:rPr lang="en-US" sz="1800" b="1" dirty="0" smtClean="0">
                          <a:solidFill>
                            <a:srgbClr val="FFFF00"/>
                          </a:solidFill>
                          <a:effectLst/>
                          <a:latin typeface="Times New Roman" pitchFamily="18" charset="0"/>
                          <a:ea typeface="Calibri"/>
                          <a:cs typeface="Times New Roman" pitchFamily="18" charset="0"/>
                        </a:rPr>
                        <a:t>  </a:t>
                      </a:r>
                      <a:r>
                        <a:rPr lang="en-US" sz="1800" b="1" dirty="0">
                          <a:solidFill>
                            <a:srgbClr val="FFFF00"/>
                          </a:solidFill>
                          <a:effectLst/>
                          <a:latin typeface="Times New Roman" pitchFamily="18" charset="0"/>
                          <a:ea typeface="Calibri"/>
                          <a:cs typeface="Times New Roman" pitchFamily="18" charset="0"/>
                        </a:rPr>
                        <a:t>(n=2282)</a:t>
                      </a:r>
                    </a:p>
                  </a:txBody>
                  <a:tcPr marL="14883" marR="148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0000"/>
                        </a:lnSpc>
                        <a:spcBef>
                          <a:spcPts val="0"/>
                        </a:spcBef>
                        <a:spcAft>
                          <a:spcPts val="0"/>
                        </a:spcAft>
                      </a:pPr>
                      <a:r>
                        <a:rPr lang="en-US" sz="1800" b="1" i="1" dirty="0">
                          <a:solidFill>
                            <a:srgbClr val="FFFF00"/>
                          </a:solidFill>
                          <a:effectLst/>
                          <a:latin typeface="Times New Roman" pitchFamily="18" charset="0"/>
                          <a:ea typeface="Calibri"/>
                          <a:cs typeface="Times New Roman" pitchFamily="18" charset="0"/>
                        </a:rPr>
                        <a:t>P</a:t>
                      </a:r>
                      <a:endParaRPr lang="en-US" sz="1800" b="1" dirty="0">
                        <a:solidFill>
                          <a:srgbClr val="FFFF00"/>
                        </a:solidFill>
                        <a:effectLst/>
                        <a:latin typeface="Times New Roman" pitchFamily="18" charset="0"/>
                        <a:ea typeface="Calibri"/>
                        <a:cs typeface="Times New Roman" pitchFamily="18" charset="0"/>
                      </a:endParaRPr>
                    </a:p>
                  </a:txBody>
                  <a:tcPr marL="14883" marR="1488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416859">
                <a:tc>
                  <a:txBody>
                    <a:bodyPr/>
                    <a:lstStyle/>
                    <a:p>
                      <a:pPr marL="0" marR="0">
                        <a:lnSpc>
                          <a:spcPct val="100000"/>
                        </a:lnSpc>
                        <a:spcBef>
                          <a:spcPts val="0"/>
                        </a:spcBef>
                        <a:spcAft>
                          <a:spcPts val="0"/>
                        </a:spcAft>
                      </a:pPr>
                      <a:r>
                        <a:rPr lang="en-US" sz="1800" b="1" dirty="0">
                          <a:solidFill>
                            <a:srgbClr val="FFFF00"/>
                          </a:solidFill>
                          <a:effectLst/>
                          <a:latin typeface="Times New Roman" pitchFamily="18" charset="0"/>
                          <a:ea typeface="Calibri"/>
                          <a:cs typeface="Times New Roman" pitchFamily="18" charset="0"/>
                        </a:rPr>
                        <a:t>Age in years;</a:t>
                      </a:r>
                    </a:p>
                    <a:p>
                      <a:pPr marL="0" marR="0">
                        <a:lnSpc>
                          <a:spcPct val="100000"/>
                        </a:lnSpc>
                        <a:spcBef>
                          <a:spcPts val="0"/>
                        </a:spcBef>
                        <a:spcAft>
                          <a:spcPts val="0"/>
                        </a:spcAft>
                      </a:pPr>
                      <a:r>
                        <a:rPr lang="en-US" sz="1800" b="1" dirty="0">
                          <a:solidFill>
                            <a:srgbClr val="FFFF00"/>
                          </a:solidFill>
                          <a:effectLst/>
                          <a:latin typeface="Times New Roman" pitchFamily="18" charset="0"/>
                          <a:ea typeface="Calibri"/>
                          <a:cs typeface="Times New Roman" pitchFamily="18" charset="0"/>
                        </a:rPr>
                        <a:t>mean (SE)</a:t>
                      </a:r>
                    </a:p>
                  </a:txBody>
                  <a:tcPr marL="14883" marR="1488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dirty="0">
                          <a:effectLst/>
                          <a:latin typeface="Times New Roman" pitchFamily="18" charset="0"/>
                          <a:ea typeface="Calibri"/>
                          <a:cs typeface="Times New Roman" pitchFamily="18" charset="0"/>
                        </a:rPr>
                        <a:t>66.6 (1.7)</a:t>
                      </a:r>
                    </a:p>
                  </a:txBody>
                  <a:tcPr marL="14883" marR="148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dirty="0">
                          <a:effectLst/>
                          <a:latin typeface="Times New Roman" pitchFamily="18" charset="0"/>
                          <a:ea typeface="Calibri"/>
                          <a:cs typeface="Times New Roman" pitchFamily="18" charset="0"/>
                        </a:rPr>
                        <a:t>61.4 (1.2)</a:t>
                      </a:r>
                    </a:p>
                  </a:txBody>
                  <a:tcPr marL="14883" marR="148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a:effectLst/>
                          <a:latin typeface="Times New Roman" pitchFamily="18" charset="0"/>
                          <a:ea typeface="Calibri"/>
                          <a:cs typeface="Times New Roman" pitchFamily="18" charset="0"/>
                        </a:rPr>
                        <a:t>57.1 (0.3)</a:t>
                      </a:r>
                    </a:p>
                  </a:txBody>
                  <a:tcPr marL="14883" marR="148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a:effectLst/>
                          <a:latin typeface="Times New Roman" pitchFamily="18" charset="0"/>
                          <a:ea typeface="Calibri"/>
                          <a:cs typeface="Times New Roman" pitchFamily="18" charset="0"/>
                        </a:rPr>
                        <a:t>&lt;.001</a:t>
                      </a:r>
                    </a:p>
                  </a:txBody>
                  <a:tcPr marL="14883" marR="1488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859">
                <a:tc>
                  <a:txBody>
                    <a:bodyPr/>
                    <a:lstStyle/>
                    <a:p>
                      <a:pPr marL="0" marR="0">
                        <a:lnSpc>
                          <a:spcPct val="100000"/>
                        </a:lnSpc>
                        <a:spcBef>
                          <a:spcPts val="0"/>
                        </a:spcBef>
                        <a:spcAft>
                          <a:spcPts val="0"/>
                        </a:spcAft>
                      </a:pPr>
                      <a:r>
                        <a:rPr lang="en-US" sz="1800" b="1" dirty="0">
                          <a:solidFill>
                            <a:srgbClr val="FFFF00"/>
                          </a:solidFill>
                          <a:effectLst/>
                          <a:latin typeface="Times New Roman" pitchFamily="18" charset="0"/>
                          <a:ea typeface="Calibri"/>
                          <a:cs typeface="Times New Roman" pitchFamily="18" charset="0"/>
                        </a:rPr>
                        <a:t>Gender</a:t>
                      </a:r>
                    </a:p>
                    <a:p>
                      <a:pPr marL="0" marR="0">
                        <a:lnSpc>
                          <a:spcPct val="100000"/>
                        </a:lnSpc>
                        <a:spcBef>
                          <a:spcPts val="0"/>
                        </a:spcBef>
                        <a:spcAft>
                          <a:spcPts val="0"/>
                        </a:spcAft>
                      </a:pPr>
                      <a:r>
                        <a:rPr lang="en-US" sz="1800" b="1" dirty="0">
                          <a:solidFill>
                            <a:srgbClr val="FFFF00"/>
                          </a:solidFill>
                          <a:effectLst/>
                          <a:latin typeface="Times New Roman" pitchFamily="18" charset="0"/>
                          <a:ea typeface="Calibri"/>
                          <a:cs typeface="Times New Roman" pitchFamily="18" charset="0"/>
                        </a:rPr>
                        <a:t>    Men</a:t>
                      </a:r>
                    </a:p>
                  </a:txBody>
                  <a:tcPr marL="14883" marR="1488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dirty="0">
                          <a:effectLst/>
                          <a:latin typeface="Times New Roman" pitchFamily="18" charset="0"/>
                          <a:ea typeface="Calibri"/>
                          <a:cs typeface="Times New Roman" pitchFamily="18" charset="0"/>
                        </a:rPr>
                        <a:t> </a:t>
                      </a:r>
                    </a:p>
                    <a:p>
                      <a:pPr marL="0" marR="0" algn="ctr">
                        <a:lnSpc>
                          <a:spcPct val="100000"/>
                        </a:lnSpc>
                        <a:spcBef>
                          <a:spcPts val="0"/>
                        </a:spcBef>
                        <a:spcAft>
                          <a:spcPts val="0"/>
                        </a:spcAft>
                      </a:pPr>
                      <a:r>
                        <a:rPr lang="en-US" sz="1800" b="1" dirty="0">
                          <a:effectLst/>
                          <a:latin typeface="Times New Roman" pitchFamily="18" charset="0"/>
                          <a:ea typeface="Calibri"/>
                          <a:cs typeface="Times New Roman" pitchFamily="18" charset="0"/>
                        </a:rPr>
                        <a:t>48.7%</a:t>
                      </a:r>
                    </a:p>
                  </a:txBody>
                  <a:tcPr marL="14883" marR="148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dirty="0">
                          <a:effectLst/>
                          <a:latin typeface="Times New Roman" pitchFamily="18" charset="0"/>
                          <a:ea typeface="Calibri"/>
                          <a:cs typeface="Times New Roman" pitchFamily="18" charset="0"/>
                        </a:rPr>
                        <a:t> </a:t>
                      </a:r>
                    </a:p>
                    <a:p>
                      <a:pPr marL="0" marR="0" algn="ctr">
                        <a:lnSpc>
                          <a:spcPct val="100000"/>
                        </a:lnSpc>
                        <a:spcBef>
                          <a:spcPts val="0"/>
                        </a:spcBef>
                        <a:spcAft>
                          <a:spcPts val="0"/>
                        </a:spcAft>
                      </a:pPr>
                      <a:r>
                        <a:rPr lang="en-US" sz="1800" b="1" dirty="0">
                          <a:effectLst/>
                          <a:latin typeface="Times New Roman" pitchFamily="18" charset="0"/>
                          <a:ea typeface="Calibri"/>
                          <a:cs typeface="Times New Roman" pitchFamily="18" charset="0"/>
                        </a:rPr>
                        <a:t>36.2%</a:t>
                      </a:r>
                    </a:p>
                  </a:txBody>
                  <a:tcPr marL="14883" marR="148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a:effectLst/>
                          <a:latin typeface="Times New Roman" pitchFamily="18" charset="0"/>
                          <a:ea typeface="Calibri"/>
                          <a:cs typeface="Times New Roman" pitchFamily="18" charset="0"/>
                        </a:rPr>
                        <a:t> </a:t>
                      </a:r>
                    </a:p>
                    <a:p>
                      <a:pPr marL="0" marR="0" algn="ctr">
                        <a:lnSpc>
                          <a:spcPct val="100000"/>
                        </a:lnSpc>
                        <a:spcBef>
                          <a:spcPts val="0"/>
                        </a:spcBef>
                        <a:spcAft>
                          <a:spcPts val="0"/>
                        </a:spcAft>
                      </a:pPr>
                      <a:r>
                        <a:rPr lang="en-US" sz="1800" b="1">
                          <a:effectLst/>
                          <a:latin typeface="Times New Roman" pitchFamily="18" charset="0"/>
                          <a:ea typeface="Calibri"/>
                          <a:cs typeface="Times New Roman" pitchFamily="18" charset="0"/>
                        </a:rPr>
                        <a:t>47.7%</a:t>
                      </a:r>
                    </a:p>
                  </a:txBody>
                  <a:tcPr marL="14883" marR="148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a:effectLst/>
                          <a:latin typeface="Times New Roman" pitchFamily="18" charset="0"/>
                          <a:ea typeface="Calibri"/>
                          <a:cs typeface="Times New Roman" pitchFamily="18" charset="0"/>
                        </a:rPr>
                        <a:t> </a:t>
                      </a:r>
                    </a:p>
                    <a:p>
                      <a:pPr marL="0" marR="0">
                        <a:lnSpc>
                          <a:spcPct val="100000"/>
                        </a:lnSpc>
                        <a:spcBef>
                          <a:spcPts val="0"/>
                        </a:spcBef>
                        <a:spcAft>
                          <a:spcPts val="0"/>
                        </a:spcAft>
                      </a:pPr>
                      <a:r>
                        <a:rPr lang="en-US" sz="1800" b="1">
                          <a:effectLst/>
                          <a:latin typeface="Times New Roman" pitchFamily="18" charset="0"/>
                          <a:ea typeface="Calibri"/>
                          <a:cs typeface="Times New Roman" pitchFamily="18" charset="0"/>
                        </a:rPr>
                        <a:t>.07</a:t>
                      </a:r>
                    </a:p>
                  </a:txBody>
                  <a:tcPr marL="14883" marR="1488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859">
                <a:tc>
                  <a:txBody>
                    <a:bodyPr/>
                    <a:lstStyle/>
                    <a:p>
                      <a:pPr marL="0" marR="0">
                        <a:lnSpc>
                          <a:spcPct val="100000"/>
                        </a:lnSpc>
                        <a:spcBef>
                          <a:spcPts val="0"/>
                        </a:spcBef>
                        <a:spcAft>
                          <a:spcPts val="0"/>
                        </a:spcAft>
                      </a:pPr>
                      <a:r>
                        <a:rPr lang="en-US" sz="1800" b="1" dirty="0">
                          <a:solidFill>
                            <a:srgbClr val="FFFF00"/>
                          </a:solidFill>
                          <a:effectLst/>
                          <a:latin typeface="Times New Roman" pitchFamily="18" charset="0"/>
                          <a:ea typeface="Calibri"/>
                          <a:cs typeface="Times New Roman" pitchFamily="18" charset="0"/>
                        </a:rPr>
                        <a:t> </a:t>
                      </a:r>
                    </a:p>
                    <a:p>
                      <a:pPr marL="0" marR="0">
                        <a:lnSpc>
                          <a:spcPct val="100000"/>
                        </a:lnSpc>
                        <a:spcBef>
                          <a:spcPts val="0"/>
                        </a:spcBef>
                        <a:spcAft>
                          <a:spcPts val="0"/>
                        </a:spcAft>
                      </a:pPr>
                      <a:r>
                        <a:rPr lang="en-US" sz="1800" b="1" dirty="0">
                          <a:solidFill>
                            <a:srgbClr val="FFFF00"/>
                          </a:solidFill>
                          <a:effectLst/>
                          <a:latin typeface="Times New Roman" pitchFamily="18" charset="0"/>
                          <a:ea typeface="Calibri"/>
                          <a:cs typeface="Times New Roman" pitchFamily="18" charset="0"/>
                        </a:rPr>
                        <a:t>    Women</a:t>
                      </a:r>
                    </a:p>
                  </a:txBody>
                  <a:tcPr marL="14883" marR="1488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dirty="0">
                          <a:effectLst/>
                          <a:latin typeface="Times New Roman" pitchFamily="18" charset="0"/>
                          <a:ea typeface="Calibri"/>
                          <a:cs typeface="Times New Roman" pitchFamily="18" charset="0"/>
                        </a:rPr>
                        <a:t> </a:t>
                      </a:r>
                    </a:p>
                    <a:p>
                      <a:pPr marL="0" marR="0" algn="ctr">
                        <a:lnSpc>
                          <a:spcPct val="100000"/>
                        </a:lnSpc>
                        <a:spcBef>
                          <a:spcPts val="0"/>
                        </a:spcBef>
                        <a:spcAft>
                          <a:spcPts val="0"/>
                        </a:spcAft>
                      </a:pPr>
                      <a:r>
                        <a:rPr lang="en-US" sz="1800" b="1" dirty="0">
                          <a:effectLst/>
                          <a:latin typeface="Times New Roman" pitchFamily="18" charset="0"/>
                          <a:ea typeface="Calibri"/>
                          <a:cs typeface="Times New Roman" pitchFamily="18" charset="0"/>
                        </a:rPr>
                        <a:t>51.3%</a:t>
                      </a:r>
                    </a:p>
                  </a:txBody>
                  <a:tcPr marL="14883" marR="148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dirty="0">
                          <a:effectLst/>
                          <a:latin typeface="Times New Roman" pitchFamily="18" charset="0"/>
                          <a:ea typeface="Calibri"/>
                          <a:cs typeface="Times New Roman" pitchFamily="18" charset="0"/>
                        </a:rPr>
                        <a:t> </a:t>
                      </a:r>
                    </a:p>
                    <a:p>
                      <a:pPr marL="0" marR="0" algn="ctr">
                        <a:lnSpc>
                          <a:spcPct val="100000"/>
                        </a:lnSpc>
                        <a:spcBef>
                          <a:spcPts val="0"/>
                        </a:spcBef>
                        <a:spcAft>
                          <a:spcPts val="0"/>
                        </a:spcAft>
                      </a:pPr>
                      <a:r>
                        <a:rPr lang="en-US" sz="1800" b="1" dirty="0">
                          <a:effectLst/>
                          <a:latin typeface="Times New Roman" pitchFamily="18" charset="0"/>
                          <a:ea typeface="Calibri"/>
                          <a:cs typeface="Times New Roman" pitchFamily="18" charset="0"/>
                        </a:rPr>
                        <a:t>63.8%</a:t>
                      </a:r>
                    </a:p>
                  </a:txBody>
                  <a:tcPr marL="14883" marR="148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a:effectLst/>
                          <a:latin typeface="Times New Roman" pitchFamily="18" charset="0"/>
                          <a:ea typeface="Calibri"/>
                          <a:cs typeface="Times New Roman" pitchFamily="18" charset="0"/>
                        </a:rPr>
                        <a:t> </a:t>
                      </a:r>
                    </a:p>
                    <a:p>
                      <a:pPr marL="0" marR="0" algn="ctr">
                        <a:lnSpc>
                          <a:spcPct val="100000"/>
                        </a:lnSpc>
                        <a:spcBef>
                          <a:spcPts val="0"/>
                        </a:spcBef>
                        <a:spcAft>
                          <a:spcPts val="0"/>
                        </a:spcAft>
                      </a:pPr>
                      <a:r>
                        <a:rPr lang="en-US" sz="1800" b="1">
                          <a:effectLst/>
                          <a:latin typeface="Times New Roman" pitchFamily="18" charset="0"/>
                          <a:ea typeface="Calibri"/>
                          <a:cs typeface="Times New Roman" pitchFamily="18" charset="0"/>
                        </a:rPr>
                        <a:t>52.3%</a:t>
                      </a:r>
                    </a:p>
                  </a:txBody>
                  <a:tcPr marL="14883" marR="148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a:effectLst/>
                          <a:latin typeface="Times New Roman" pitchFamily="18" charset="0"/>
                          <a:ea typeface="Calibri"/>
                          <a:cs typeface="Times New Roman" pitchFamily="18" charset="0"/>
                        </a:rPr>
                        <a:t> </a:t>
                      </a:r>
                    </a:p>
                  </a:txBody>
                  <a:tcPr marL="14883" marR="1488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859">
                <a:tc rowSpan="4">
                  <a:txBody>
                    <a:bodyPr/>
                    <a:lstStyle/>
                    <a:p>
                      <a:pPr marL="0" marR="0">
                        <a:lnSpc>
                          <a:spcPct val="100000"/>
                        </a:lnSpc>
                        <a:spcBef>
                          <a:spcPts val="0"/>
                        </a:spcBef>
                        <a:spcAft>
                          <a:spcPts val="0"/>
                        </a:spcAft>
                      </a:pPr>
                      <a:r>
                        <a:rPr lang="en-US" sz="1800" b="1" dirty="0">
                          <a:solidFill>
                            <a:srgbClr val="FFFF00"/>
                          </a:solidFill>
                          <a:effectLst/>
                          <a:latin typeface="Times New Roman" pitchFamily="18" charset="0"/>
                          <a:ea typeface="Calibri"/>
                          <a:cs typeface="Times New Roman" pitchFamily="18" charset="0"/>
                        </a:rPr>
                        <a:t>Marital status</a:t>
                      </a:r>
                    </a:p>
                    <a:p>
                      <a:pPr marL="0" marR="0">
                        <a:lnSpc>
                          <a:spcPct val="100000"/>
                        </a:lnSpc>
                        <a:spcBef>
                          <a:spcPts val="0"/>
                        </a:spcBef>
                        <a:spcAft>
                          <a:spcPts val="0"/>
                        </a:spcAft>
                      </a:pPr>
                      <a:r>
                        <a:rPr lang="en-US" sz="1800" b="1" dirty="0">
                          <a:solidFill>
                            <a:srgbClr val="FFFF00"/>
                          </a:solidFill>
                          <a:effectLst/>
                          <a:latin typeface="Times New Roman" pitchFamily="18" charset="0"/>
                          <a:ea typeface="Calibri"/>
                          <a:cs typeface="Times New Roman" pitchFamily="18" charset="0"/>
                        </a:rPr>
                        <a:t>    Married</a:t>
                      </a:r>
                    </a:p>
                    <a:p>
                      <a:pPr marL="0" marR="0">
                        <a:lnSpc>
                          <a:spcPct val="100000"/>
                        </a:lnSpc>
                        <a:spcBef>
                          <a:spcPts val="0"/>
                        </a:spcBef>
                        <a:spcAft>
                          <a:spcPts val="0"/>
                        </a:spcAft>
                      </a:pPr>
                      <a:r>
                        <a:rPr lang="en-US" sz="1800" b="1" dirty="0">
                          <a:solidFill>
                            <a:srgbClr val="FFFF00"/>
                          </a:solidFill>
                          <a:effectLst/>
                          <a:latin typeface="Times New Roman" pitchFamily="18" charset="0"/>
                          <a:ea typeface="Calibri"/>
                          <a:cs typeface="Times New Roman" pitchFamily="18" charset="0"/>
                        </a:rPr>
                        <a:t> </a:t>
                      </a:r>
                    </a:p>
                    <a:p>
                      <a:pPr marL="0" marR="0">
                        <a:lnSpc>
                          <a:spcPct val="100000"/>
                        </a:lnSpc>
                        <a:spcBef>
                          <a:spcPts val="0"/>
                        </a:spcBef>
                        <a:spcAft>
                          <a:spcPts val="0"/>
                        </a:spcAft>
                      </a:pPr>
                      <a:r>
                        <a:rPr lang="en-US" sz="1800" b="1" dirty="0">
                          <a:solidFill>
                            <a:srgbClr val="FFFF00"/>
                          </a:solidFill>
                          <a:effectLst/>
                          <a:latin typeface="Times New Roman" pitchFamily="18" charset="0"/>
                          <a:ea typeface="Calibri"/>
                          <a:cs typeface="Times New Roman" pitchFamily="18" charset="0"/>
                        </a:rPr>
                        <a:t>    Divorced</a:t>
                      </a:r>
                    </a:p>
                    <a:p>
                      <a:pPr marL="0" marR="0">
                        <a:lnSpc>
                          <a:spcPct val="100000"/>
                        </a:lnSpc>
                        <a:spcBef>
                          <a:spcPts val="0"/>
                        </a:spcBef>
                        <a:spcAft>
                          <a:spcPts val="0"/>
                        </a:spcAft>
                      </a:pPr>
                      <a:r>
                        <a:rPr lang="en-US" sz="1800" b="1" dirty="0">
                          <a:solidFill>
                            <a:srgbClr val="FFFF00"/>
                          </a:solidFill>
                          <a:effectLst/>
                          <a:latin typeface="Times New Roman" pitchFamily="18" charset="0"/>
                          <a:ea typeface="Calibri"/>
                          <a:cs typeface="Times New Roman" pitchFamily="18" charset="0"/>
                        </a:rPr>
                        <a:t> </a:t>
                      </a:r>
                    </a:p>
                    <a:p>
                      <a:pPr marL="0" marR="0">
                        <a:lnSpc>
                          <a:spcPct val="100000"/>
                        </a:lnSpc>
                        <a:spcBef>
                          <a:spcPts val="0"/>
                        </a:spcBef>
                        <a:spcAft>
                          <a:spcPts val="0"/>
                        </a:spcAft>
                      </a:pPr>
                      <a:r>
                        <a:rPr lang="en-US" sz="1800" b="1" dirty="0">
                          <a:solidFill>
                            <a:srgbClr val="FFFF00"/>
                          </a:solidFill>
                          <a:effectLst/>
                          <a:latin typeface="Times New Roman" pitchFamily="18" charset="0"/>
                          <a:ea typeface="Calibri"/>
                          <a:cs typeface="Times New Roman" pitchFamily="18" charset="0"/>
                        </a:rPr>
                        <a:t>    Widowed</a:t>
                      </a:r>
                    </a:p>
                    <a:p>
                      <a:pPr marL="0" marR="0">
                        <a:lnSpc>
                          <a:spcPct val="100000"/>
                        </a:lnSpc>
                        <a:spcBef>
                          <a:spcPts val="0"/>
                        </a:spcBef>
                        <a:spcAft>
                          <a:spcPts val="0"/>
                        </a:spcAft>
                      </a:pPr>
                      <a:r>
                        <a:rPr lang="en-US" sz="1800" b="1" dirty="0">
                          <a:solidFill>
                            <a:srgbClr val="FFFF00"/>
                          </a:solidFill>
                          <a:effectLst/>
                          <a:latin typeface="Times New Roman" pitchFamily="18" charset="0"/>
                          <a:ea typeface="Calibri"/>
                          <a:cs typeface="Times New Roman" pitchFamily="18" charset="0"/>
                        </a:rPr>
                        <a:t> </a:t>
                      </a:r>
                    </a:p>
                    <a:p>
                      <a:pPr marL="0" marR="0">
                        <a:lnSpc>
                          <a:spcPct val="100000"/>
                        </a:lnSpc>
                        <a:spcBef>
                          <a:spcPts val="0"/>
                        </a:spcBef>
                        <a:spcAft>
                          <a:spcPts val="0"/>
                        </a:spcAft>
                      </a:pPr>
                      <a:r>
                        <a:rPr lang="en-US" sz="1800" b="1" dirty="0">
                          <a:solidFill>
                            <a:srgbClr val="FFFF00"/>
                          </a:solidFill>
                          <a:effectLst/>
                          <a:latin typeface="Times New Roman" pitchFamily="18" charset="0"/>
                          <a:ea typeface="Calibri"/>
                          <a:cs typeface="Times New Roman" pitchFamily="18" charset="0"/>
                        </a:rPr>
                        <a:t>    Single</a:t>
                      </a:r>
                    </a:p>
                    <a:p>
                      <a:pPr marL="0" marR="0">
                        <a:lnSpc>
                          <a:spcPct val="100000"/>
                        </a:lnSpc>
                        <a:spcBef>
                          <a:spcPts val="0"/>
                        </a:spcBef>
                        <a:spcAft>
                          <a:spcPts val="0"/>
                        </a:spcAft>
                      </a:pPr>
                      <a:r>
                        <a:rPr lang="en-US" sz="1800" b="1" dirty="0">
                          <a:solidFill>
                            <a:srgbClr val="FFFF00"/>
                          </a:solidFill>
                          <a:effectLst/>
                          <a:latin typeface="Times New Roman" pitchFamily="18" charset="0"/>
                          <a:ea typeface="Calibri"/>
                          <a:cs typeface="Times New Roman" pitchFamily="18" charset="0"/>
                        </a:rPr>
                        <a:t> </a:t>
                      </a:r>
                    </a:p>
                  </a:txBody>
                  <a:tcPr marL="14883" marR="1488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dirty="0">
                          <a:effectLst/>
                          <a:latin typeface="Times New Roman" pitchFamily="18" charset="0"/>
                          <a:ea typeface="Calibri"/>
                          <a:cs typeface="Times New Roman" pitchFamily="18" charset="0"/>
                        </a:rPr>
                        <a:t> </a:t>
                      </a:r>
                    </a:p>
                    <a:p>
                      <a:pPr marL="0" marR="0" algn="ctr">
                        <a:lnSpc>
                          <a:spcPct val="100000"/>
                        </a:lnSpc>
                        <a:spcBef>
                          <a:spcPts val="0"/>
                        </a:spcBef>
                        <a:spcAft>
                          <a:spcPts val="0"/>
                        </a:spcAft>
                      </a:pPr>
                      <a:r>
                        <a:rPr lang="en-US" sz="1800" b="1" dirty="0">
                          <a:effectLst/>
                          <a:latin typeface="Times New Roman" pitchFamily="18" charset="0"/>
                          <a:ea typeface="Calibri"/>
                          <a:cs typeface="Times New Roman" pitchFamily="18" charset="0"/>
                        </a:rPr>
                        <a:t>73.2%</a:t>
                      </a:r>
                    </a:p>
                  </a:txBody>
                  <a:tcPr marL="14883" marR="148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dirty="0">
                          <a:effectLst/>
                          <a:latin typeface="Times New Roman" pitchFamily="18" charset="0"/>
                          <a:ea typeface="Calibri"/>
                          <a:cs typeface="Times New Roman" pitchFamily="18" charset="0"/>
                        </a:rPr>
                        <a:t> </a:t>
                      </a:r>
                    </a:p>
                    <a:p>
                      <a:pPr marL="0" marR="0" algn="ctr">
                        <a:lnSpc>
                          <a:spcPct val="100000"/>
                        </a:lnSpc>
                        <a:spcBef>
                          <a:spcPts val="0"/>
                        </a:spcBef>
                        <a:spcAft>
                          <a:spcPts val="0"/>
                        </a:spcAft>
                      </a:pPr>
                      <a:r>
                        <a:rPr lang="en-US" sz="1800" b="1" dirty="0">
                          <a:effectLst/>
                          <a:latin typeface="Times New Roman" pitchFamily="18" charset="0"/>
                          <a:ea typeface="Calibri"/>
                          <a:cs typeface="Times New Roman" pitchFamily="18" charset="0"/>
                        </a:rPr>
                        <a:t>75.6%</a:t>
                      </a:r>
                    </a:p>
                  </a:txBody>
                  <a:tcPr marL="14883" marR="148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dirty="0">
                          <a:effectLst/>
                          <a:latin typeface="Times New Roman" pitchFamily="18" charset="0"/>
                          <a:ea typeface="Calibri"/>
                          <a:cs typeface="Times New Roman" pitchFamily="18" charset="0"/>
                        </a:rPr>
                        <a:t> </a:t>
                      </a:r>
                    </a:p>
                    <a:p>
                      <a:pPr marL="0" marR="0" algn="ctr">
                        <a:lnSpc>
                          <a:spcPct val="100000"/>
                        </a:lnSpc>
                        <a:spcBef>
                          <a:spcPts val="0"/>
                        </a:spcBef>
                        <a:spcAft>
                          <a:spcPts val="0"/>
                        </a:spcAft>
                      </a:pPr>
                      <a:r>
                        <a:rPr lang="en-US" sz="1800" b="1" dirty="0">
                          <a:effectLst/>
                          <a:latin typeface="Times New Roman" pitchFamily="18" charset="0"/>
                          <a:ea typeface="Calibri"/>
                          <a:cs typeface="Times New Roman" pitchFamily="18" charset="0"/>
                        </a:rPr>
                        <a:t>76.1%</a:t>
                      </a:r>
                    </a:p>
                  </a:txBody>
                  <a:tcPr marL="14883" marR="148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a:effectLst/>
                          <a:latin typeface="Times New Roman" pitchFamily="18" charset="0"/>
                          <a:ea typeface="Calibri"/>
                          <a:cs typeface="Times New Roman" pitchFamily="18" charset="0"/>
                        </a:rPr>
                        <a:t> </a:t>
                      </a:r>
                    </a:p>
                    <a:p>
                      <a:pPr marL="0" marR="0">
                        <a:lnSpc>
                          <a:spcPct val="100000"/>
                        </a:lnSpc>
                        <a:spcBef>
                          <a:spcPts val="0"/>
                        </a:spcBef>
                        <a:spcAft>
                          <a:spcPts val="0"/>
                        </a:spcAft>
                      </a:pPr>
                      <a:r>
                        <a:rPr lang="en-US" sz="1800" b="1">
                          <a:effectLst/>
                          <a:latin typeface="Times New Roman" pitchFamily="18" charset="0"/>
                          <a:ea typeface="Calibri"/>
                          <a:cs typeface="Times New Roman" pitchFamily="18" charset="0"/>
                        </a:rPr>
                        <a:t>.87</a:t>
                      </a:r>
                    </a:p>
                  </a:txBody>
                  <a:tcPr marL="14883" marR="1488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859">
                <a:tc vMerge="1">
                  <a:txBody>
                    <a:bodyPr/>
                    <a:lstStyle/>
                    <a:p>
                      <a:endParaRPr lang="en-US"/>
                    </a:p>
                  </a:txBody>
                  <a:tcPr/>
                </a:tc>
                <a:tc>
                  <a:txBody>
                    <a:bodyPr/>
                    <a:lstStyle/>
                    <a:p>
                      <a:pPr marL="0" marR="0" algn="ctr">
                        <a:lnSpc>
                          <a:spcPct val="100000"/>
                        </a:lnSpc>
                        <a:spcBef>
                          <a:spcPts val="0"/>
                        </a:spcBef>
                        <a:spcAft>
                          <a:spcPts val="0"/>
                        </a:spcAft>
                      </a:pPr>
                      <a:r>
                        <a:rPr lang="en-US" sz="1800" b="1" dirty="0">
                          <a:effectLst/>
                          <a:latin typeface="Times New Roman" pitchFamily="18" charset="0"/>
                          <a:ea typeface="Calibri"/>
                          <a:cs typeface="Times New Roman" pitchFamily="18" charset="0"/>
                        </a:rPr>
                        <a:t> </a:t>
                      </a:r>
                    </a:p>
                    <a:p>
                      <a:pPr marL="0" marR="0" algn="ctr">
                        <a:lnSpc>
                          <a:spcPct val="100000"/>
                        </a:lnSpc>
                        <a:spcBef>
                          <a:spcPts val="0"/>
                        </a:spcBef>
                        <a:spcAft>
                          <a:spcPts val="0"/>
                        </a:spcAft>
                      </a:pPr>
                      <a:r>
                        <a:rPr lang="en-US" sz="1800" b="1" dirty="0">
                          <a:effectLst/>
                          <a:latin typeface="Times New Roman" pitchFamily="18" charset="0"/>
                          <a:ea typeface="Calibri"/>
                          <a:cs typeface="Times New Roman" pitchFamily="18" charset="0"/>
                        </a:rPr>
                        <a:t>12.2%</a:t>
                      </a:r>
                    </a:p>
                  </a:txBody>
                  <a:tcPr marL="14883" marR="148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dirty="0">
                          <a:effectLst/>
                          <a:latin typeface="Times New Roman" pitchFamily="18" charset="0"/>
                          <a:ea typeface="Calibri"/>
                          <a:cs typeface="Times New Roman" pitchFamily="18" charset="0"/>
                        </a:rPr>
                        <a:t> </a:t>
                      </a:r>
                    </a:p>
                    <a:p>
                      <a:pPr marL="0" marR="0" algn="ctr">
                        <a:lnSpc>
                          <a:spcPct val="100000"/>
                        </a:lnSpc>
                        <a:spcBef>
                          <a:spcPts val="0"/>
                        </a:spcBef>
                        <a:spcAft>
                          <a:spcPts val="0"/>
                        </a:spcAft>
                      </a:pPr>
                      <a:r>
                        <a:rPr lang="en-US" sz="1800" b="1" dirty="0">
                          <a:effectLst/>
                          <a:latin typeface="Times New Roman" pitchFamily="18" charset="0"/>
                          <a:ea typeface="Calibri"/>
                          <a:cs typeface="Times New Roman" pitchFamily="18" charset="0"/>
                        </a:rPr>
                        <a:t>8.5%</a:t>
                      </a:r>
                    </a:p>
                  </a:txBody>
                  <a:tcPr marL="14883" marR="148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a:effectLst/>
                          <a:latin typeface="Times New Roman" pitchFamily="18" charset="0"/>
                          <a:ea typeface="Calibri"/>
                          <a:cs typeface="Times New Roman" pitchFamily="18" charset="0"/>
                        </a:rPr>
                        <a:t> </a:t>
                      </a:r>
                    </a:p>
                    <a:p>
                      <a:pPr marL="0" marR="0" algn="ctr">
                        <a:lnSpc>
                          <a:spcPct val="100000"/>
                        </a:lnSpc>
                        <a:spcBef>
                          <a:spcPts val="0"/>
                        </a:spcBef>
                        <a:spcAft>
                          <a:spcPts val="0"/>
                        </a:spcAft>
                      </a:pPr>
                      <a:r>
                        <a:rPr lang="en-US" sz="1800" b="1">
                          <a:effectLst/>
                          <a:latin typeface="Times New Roman" pitchFamily="18" charset="0"/>
                          <a:ea typeface="Calibri"/>
                          <a:cs typeface="Times New Roman" pitchFamily="18" charset="0"/>
                        </a:rPr>
                        <a:t>9.2%</a:t>
                      </a:r>
                    </a:p>
                  </a:txBody>
                  <a:tcPr marL="14883" marR="148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a:effectLst/>
                          <a:latin typeface="Times New Roman" pitchFamily="18" charset="0"/>
                          <a:ea typeface="Calibri"/>
                          <a:cs typeface="Times New Roman" pitchFamily="18" charset="0"/>
                        </a:rPr>
                        <a:t> </a:t>
                      </a:r>
                    </a:p>
                  </a:txBody>
                  <a:tcPr marL="14883" marR="1488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859">
                <a:tc vMerge="1">
                  <a:txBody>
                    <a:bodyPr/>
                    <a:lstStyle/>
                    <a:p>
                      <a:endParaRPr lang="en-US"/>
                    </a:p>
                  </a:txBody>
                  <a:tcPr/>
                </a:tc>
                <a:tc>
                  <a:txBody>
                    <a:bodyPr/>
                    <a:lstStyle/>
                    <a:p>
                      <a:pPr marL="0" marR="0" algn="ctr">
                        <a:lnSpc>
                          <a:spcPct val="100000"/>
                        </a:lnSpc>
                        <a:spcBef>
                          <a:spcPts val="0"/>
                        </a:spcBef>
                        <a:spcAft>
                          <a:spcPts val="0"/>
                        </a:spcAft>
                      </a:pPr>
                      <a:r>
                        <a:rPr lang="en-US" sz="1800" b="1">
                          <a:effectLst/>
                          <a:latin typeface="Times New Roman" pitchFamily="18" charset="0"/>
                          <a:ea typeface="Calibri"/>
                          <a:cs typeface="Times New Roman" pitchFamily="18" charset="0"/>
                        </a:rPr>
                        <a:t> </a:t>
                      </a:r>
                    </a:p>
                    <a:p>
                      <a:pPr marL="0" marR="0" algn="ctr">
                        <a:lnSpc>
                          <a:spcPct val="100000"/>
                        </a:lnSpc>
                        <a:spcBef>
                          <a:spcPts val="0"/>
                        </a:spcBef>
                        <a:spcAft>
                          <a:spcPts val="0"/>
                        </a:spcAft>
                      </a:pPr>
                      <a:r>
                        <a:rPr lang="en-US" sz="1800" b="1">
                          <a:effectLst/>
                          <a:latin typeface="Times New Roman" pitchFamily="18" charset="0"/>
                          <a:ea typeface="Calibri"/>
                          <a:cs typeface="Times New Roman" pitchFamily="18" charset="0"/>
                        </a:rPr>
                        <a:t>11.2%</a:t>
                      </a:r>
                    </a:p>
                  </a:txBody>
                  <a:tcPr marL="14883" marR="148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dirty="0">
                          <a:effectLst/>
                          <a:latin typeface="Times New Roman" pitchFamily="18" charset="0"/>
                          <a:ea typeface="Calibri"/>
                          <a:cs typeface="Times New Roman" pitchFamily="18" charset="0"/>
                        </a:rPr>
                        <a:t> </a:t>
                      </a:r>
                    </a:p>
                    <a:p>
                      <a:pPr marL="0" marR="0" algn="ctr">
                        <a:lnSpc>
                          <a:spcPct val="100000"/>
                        </a:lnSpc>
                        <a:spcBef>
                          <a:spcPts val="0"/>
                        </a:spcBef>
                        <a:spcAft>
                          <a:spcPts val="0"/>
                        </a:spcAft>
                      </a:pPr>
                      <a:r>
                        <a:rPr lang="en-US" sz="1800" b="1" dirty="0">
                          <a:effectLst/>
                          <a:latin typeface="Times New Roman" pitchFamily="18" charset="0"/>
                          <a:ea typeface="Calibri"/>
                          <a:cs typeface="Times New Roman" pitchFamily="18" charset="0"/>
                        </a:rPr>
                        <a:t>14.4%</a:t>
                      </a:r>
                    </a:p>
                  </a:txBody>
                  <a:tcPr marL="14883" marR="148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a:effectLst/>
                          <a:latin typeface="Times New Roman" pitchFamily="18" charset="0"/>
                          <a:ea typeface="Calibri"/>
                          <a:cs typeface="Times New Roman" pitchFamily="18" charset="0"/>
                        </a:rPr>
                        <a:t> </a:t>
                      </a:r>
                    </a:p>
                    <a:p>
                      <a:pPr marL="0" marR="0" algn="ctr">
                        <a:lnSpc>
                          <a:spcPct val="100000"/>
                        </a:lnSpc>
                        <a:spcBef>
                          <a:spcPts val="0"/>
                        </a:spcBef>
                        <a:spcAft>
                          <a:spcPts val="0"/>
                        </a:spcAft>
                      </a:pPr>
                      <a:r>
                        <a:rPr lang="en-US" sz="1800" b="1">
                          <a:effectLst/>
                          <a:latin typeface="Times New Roman" pitchFamily="18" charset="0"/>
                          <a:ea typeface="Calibri"/>
                          <a:cs typeface="Times New Roman" pitchFamily="18" charset="0"/>
                        </a:rPr>
                        <a:t>11.5%</a:t>
                      </a:r>
                    </a:p>
                  </a:txBody>
                  <a:tcPr marL="14883" marR="148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a:effectLst/>
                          <a:latin typeface="Times New Roman" pitchFamily="18" charset="0"/>
                          <a:ea typeface="Calibri"/>
                          <a:cs typeface="Times New Roman" pitchFamily="18" charset="0"/>
                        </a:rPr>
                        <a:t> </a:t>
                      </a:r>
                    </a:p>
                  </a:txBody>
                  <a:tcPr marL="14883" marR="1488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5288">
                <a:tc vMerge="1">
                  <a:txBody>
                    <a:bodyPr/>
                    <a:lstStyle/>
                    <a:p>
                      <a:endParaRPr lang="en-US"/>
                    </a:p>
                  </a:txBody>
                  <a:tcPr/>
                </a:tc>
                <a:tc>
                  <a:txBody>
                    <a:bodyPr/>
                    <a:lstStyle/>
                    <a:p>
                      <a:pPr marL="0" marR="0" algn="ctr">
                        <a:lnSpc>
                          <a:spcPct val="100000"/>
                        </a:lnSpc>
                        <a:spcBef>
                          <a:spcPts val="0"/>
                        </a:spcBef>
                        <a:spcAft>
                          <a:spcPts val="0"/>
                        </a:spcAft>
                      </a:pPr>
                      <a:r>
                        <a:rPr lang="en-US" sz="1800" b="1">
                          <a:effectLst/>
                          <a:latin typeface="Times New Roman" pitchFamily="18" charset="0"/>
                          <a:ea typeface="Calibri"/>
                          <a:cs typeface="Times New Roman" pitchFamily="18" charset="0"/>
                        </a:rPr>
                        <a:t> </a:t>
                      </a:r>
                    </a:p>
                    <a:p>
                      <a:pPr marL="0" marR="0" algn="ctr">
                        <a:lnSpc>
                          <a:spcPct val="100000"/>
                        </a:lnSpc>
                        <a:spcBef>
                          <a:spcPts val="0"/>
                        </a:spcBef>
                        <a:spcAft>
                          <a:spcPts val="0"/>
                        </a:spcAft>
                      </a:pPr>
                      <a:r>
                        <a:rPr lang="en-US" sz="1800" b="1">
                          <a:effectLst/>
                          <a:latin typeface="Times New Roman" pitchFamily="18" charset="0"/>
                          <a:ea typeface="Calibri"/>
                          <a:cs typeface="Times New Roman" pitchFamily="18" charset="0"/>
                        </a:rPr>
                        <a:t>3.4%</a:t>
                      </a:r>
                    </a:p>
                  </a:txBody>
                  <a:tcPr marL="14883" marR="148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dirty="0">
                          <a:effectLst/>
                          <a:latin typeface="Times New Roman" pitchFamily="18" charset="0"/>
                          <a:ea typeface="Calibri"/>
                          <a:cs typeface="Times New Roman" pitchFamily="18" charset="0"/>
                        </a:rPr>
                        <a:t> </a:t>
                      </a:r>
                    </a:p>
                    <a:p>
                      <a:pPr marL="0" marR="0" algn="ctr">
                        <a:lnSpc>
                          <a:spcPct val="100000"/>
                        </a:lnSpc>
                        <a:spcBef>
                          <a:spcPts val="0"/>
                        </a:spcBef>
                        <a:spcAft>
                          <a:spcPts val="0"/>
                        </a:spcAft>
                      </a:pPr>
                      <a:r>
                        <a:rPr lang="en-US" sz="1800" b="1" dirty="0">
                          <a:effectLst/>
                          <a:latin typeface="Times New Roman" pitchFamily="18" charset="0"/>
                          <a:ea typeface="Calibri"/>
                          <a:cs typeface="Times New Roman" pitchFamily="18" charset="0"/>
                        </a:rPr>
                        <a:t>1.5%</a:t>
                      </a:r>
                    </a:p>
                  </a:txBody>
                  <a:tcPr marL="14883" marR="148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a:effectLst/>
                          <a:latin typeface="Times New Roman" pitchFamily="18" charset="0"/>
                          <a:ea typeface="Calibri"/>
                          <a:cs typeface="Times New Roman" pitchFamily="18" charset="0"/>
                        </a:rPr>
                        <a:t> </a:t>
                      </a:r>
                    </a:p>
                    <a:p>
                      <a:pPr marL="0" marR="0" algn="ctr">
                        <a:lnSpc>
                          <a:spcPct val="100000"/>
                        </a:lnSpc>
                        <a:spcBef>
                          <a:spcPts val="0"/>
                        </a:spcBef>
                        <a:spcAft>
                          <a:spcPts val="0"/>
                        </a:spcAft>
                      </a:pPr>
                      <a:r>
                        <a:rPr lang="en-US" sz="1800" b="1">
                          <a:effectLst/>
                          <a:latin typeface="Times New Roman" pitchFamily="18" charset="0"/>
                          <a:ea typeface="Calibri"/>
                          <a:cs typeface="Times New Roman" pitchFamily="18" charset="0"/>
                        </a:rPr>
                        <a:t>3.2%</a:t>
                      </a:r>
                    </a:p>
                  </a:txBody>
                  <a:tcPr marL="14883" marR="148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a:effectLst/>
                          <a:latin typeface="Times New Roman" pitchFamily="18" charset="0"/>
                          <a:ea typeface="Calibri"/>
                          <a:cs typeface="Times New Roman" pitchFamily="18" charset="0"/>
                        </a:rPr>
                        <a:t> </a:t>
                      </a:r>
                    </a:p>
                  </a:txBody>
                  <a:tcPr marL="14883" marR="1488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5288">
                <a:tc>
                  <a:txBody>
                    <a:bodyPr/>
                    <a:lstStyle/>
                    <a:p>
                      <a:pPr marL="0" marR="0">
                        <a:lnSpc>
                          <a:spcPct val="100000"/>
                        </a:lnSpc>
                        <a:spcBef>
                          <a:spcPts val="0"/>
                        </a:spcBef>
                        <a:spcAft>
                          <a:spcPts val="0"/>
                        </a:spcAft>
                      </a:pPr>
                      <a:r>
                        <a:rPr lang="en-US" sz="1800" b="1" dirty="0">
                          <a:solidFill>
                            <a:srgbClr val="FFFF00"/>
                          </a:solidFill>
                          <a:effectLst/>
                          <a:latin typeface="Times New Roman" pitchFamily="18" charset="0"/>
                          <a:ea typeface="Calibri"/>
                          <a:cs typeface="Times New Roman" pitchFamily="18" charset="0"/>
                        </a:rPr>
                        <a:t>Education in years; mean </a:t>
                      </a:r>
                    </a:p>
                    <a:p>
                      <a:pPr marL="0" marR="0">
                        <a:lnSpc>
                          <a:spcPct val="100000"/>
                        </a:lnSpc>
                        <a:spcBef>
                          <a:spcPts val="0"/>
                        </a:spcBef>
                        <a:spcAft>
                          <a:spcPts val="0"/>
                        </a:spcAft>
                      </a:pPr>
                      <a:r>
                        <a:rPr lang="en-US" sz="1800" b="1" dirty="0">
                          <a:solidFill>
                            <a:srgbClr val="FFFF00"/>
                          </a:solidFill>
                          <a:effectLst/>
                          <a:latin typeface="Times New Roman" pitchFamily="18" charset="0"/>
                          <a:ea typeface="Calibri"/>
                          <a:cs typeface="Times New Roman" pitchFamily="18" charset="0"/>
                        </a:rPr>
                        <a:t>(SE)</a:t>
                      </a:r>
                    </a:p>
                  </a:txBody>
                  <a:tcPr marL="14883" marR="1488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a:effectLst/>
                          <a:latin typeface="Times New Roman" pitchFamily="18" charset="0"/>
                          <a:ea typeface="Calibri"/>
                          <a:cs typeface="Times New Roman" pitchFamily="18" charset="0"/>
                        </a:rPr>
                        <a:t>11.0 (0.7)</a:t>
                      </a:r>
                    </a:p>
                  </a:txBody>
                  <a:tcPr marL="14883" marR="148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dirty="0">
                          <a:effectLst/>
                          <a:latin typeface="Times New Roman" pitchFamily="18" charset="0"/>
                          <a:ea typeface="Calibri"/>
                          <a:cs typeface="Times New Roman" pitchFamily="18" charset="0"/>
                        </a:rPr>
                        <a:t>13.1  (0.4)</a:t>
                      </a:r>
                    </a:p>
                  </a:txBody>
                  <a:tcPr marL="14883" marR="148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dirty="0">
                          <a:effectLst/>
                          <a:latin typeface="Times New Roman" pitchFamily="18" charset="0"/>
                          <a:ea typeface="Calibri"/>
                          <a:cs typeface="Times New Roman" pitchFamily="18" charset="0"/>
                        </a:rPr>
                        <a:t>12.9(0.1)</a:t>
                      </a:r>
                    </a:p>
                  </a:txBody>
                  <a:tcPr marL="14883" marR="148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a:effectLst/>
                          <a:latin typeface="Times New Roman" pitchFamily="18" charset="0"/>
                          <a:ea typeface="Calibri"/>
                          <a:cs typeface="Times New Roman" pitchFamily="18" charset="0"/>
                        </a:rPr>
                        <a:t>&lt;.05</a:t>
                      </a:r>
                    </a:p>
                  </a:txBody>
                  <a:tcPr marL="14883" marR="1488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5288">
                <a:tc>
                  <a:txBody>
                    <a:bodyPr/>
                    <a:lstStyle/>
                    <a:p>
                      <a:pPr marL="0" marR="0">
                        <a:lnSpc>
                          <a:spcPct val="100000"/>
                        </a:lnSpc>
                        <a:spcBef>
                          <a:spcPts val="0"/>
                        </a:spcBef>
                        <a:spcAft>
                          <a:spcPts val="0"/>
                        </a:spcAft>
                      </a:pPr>
                      <a:r>
                        <a:rPr lang="en-US" sz="1800" b="1" dirty="0">
                          <a:solidFill>
                            <a:srgbClr val="FFFF00"/>
                          </a:solidFill>
                          <a:effectLst/>
                          <a:latin typeface="Times New Roman" pitchFamily="18" charset="0"/>
                          <a:ea typeface="Calibri"/>
                          <a:cs typeface="Times New Roman" pitchFamily="18" charset="0"/>
                        </a:rPr>
                        <a:t> </a:t>
                      </a:r>
                    </a:p>
                    <a:p>
                      <a:pPr marL="0" marR="0">
                        <a:lnSpc>
                          <a:spcPct val="100000"/>
                        </a:lnSpc>
                        <a:spcBef>
                          <a:spcPts val="0"/>
                        </a:spcBef>
                        <a:spcAft>
                          <a:spcPts val="0"/>
                        </a:spcAft>
                      </a:pPr>
                      <a:r>
                        <a:rPr lang="en-US" sz="1800" b="1" dirty="0">
                          <a:solidFill>
                            <a:srgbClr val="FFFF00"/>
                          </a:solidFill>
                          <a:effectLst/>
                          <a:latin typeface="Times New Roman" pitchFamily="18" charset="0"/>
                          <a:ea typeface="Calibri"/>
                          <a:cs typeface="Times New Roman" pitchFamily="18" charset="0"/>
                        </a:rPr>
                        <a:t>Chronic disease other than cancer</a:t>
                      </a:r>
                    </a:p>
                  </a:txBody>
                  <a:tcPr marL="14883" marR="1488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a:effectLst/>
                          <a:latin typeface="Times New Roman" pitchFamily="18" charset="0"/>
                          <a:ea typeface="Calibri"/>
                          <a:cs typeface="Times New Roman" pitchFamily="18" charset="0"/>
                        </a:rPr>
                        <a:t> </a:t>
                      </a:r>
                    </a:p>
                    <a:p>
                      <a:pPr marL="0" marR="0" algn="ctr">
                        <a:lnSpc>
                          <a:spcPct val="100000"/>
                        </a:lnSpc>
                        <a:spcBef>
                          <a:spcPts val="0"/>
                        </a:spcBef>
                        <a:spcAft>
                          <a:spcPts val="0"/>
                        </a:spcAft>
                      </a:pPr>
                      <a:r>
                        <a:rPr lang="en-US" sz="1800" b="1">
                          <a:effectLst/>
                          <a:latin typeface="Times New Roman" pitchFamily="18" charset="0"/>
                          <a:ea typeface="Calibri"/>
                          <a:cs typeface="Times New Roman" pitchFamily="18" charset="0"/>
                        </a:rPr>
                        <a:t>73.6%</a:t>
                      </a:r>
                    </a:p>
                  </a:txBody>
                  <a:tcPr marL="14883" marR="148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dirty="0">
                          <a:effectLst/>
                          <a:latin typeface="Times New Roman" pitchFamily="18" charset="0"/>
                          <a:ea typeface="Calibri"/>
                          <a:cs typeface="Times New Roman" pitchFamily="18" charset="0"/>
                        </a:rPr>
                        <a:t> </a:t>
                      </a:r>
                    </a:p>
                    <a:p>
                      <a:pPr marL="0" marR="0" algn="ctr">
                        <a:lnSpc>
                          <a:spcPct val="100000"/>
                        </a:lnSpc>
                        <a:spcBef>
                          <a:spcPts val="0"/>
                        </a:spcBef>
                        <a:spcAft>
                          <a:spcPts val="0"/>
                        </a:spcAft>
                      </a:pPr>
                      <a:r>
                        <a:rPr lang="en-US" sz="1800" b="1" dirty="0">
                          <a:effectLst/>
                          <a:latin typeface="Times New Roman" pitchFamily="18" charset="0"/>
                          <a:ea typeface="Calibri"/>
                          <a:cs typeface="Times New Roman" pitchFamily="18" charset="0"/>
                        </a:rPr>
                        <a:t>48.4%</a:t>
                      </a:r>
                    </a:p>
                  </a:txBody>
                  <a:tcPr marL="14883" marR="148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dirty="0">
                          <a:effectLst/>
                          <a:latin typeface="Times New Roman" pitchFamily="18" charset="0"/>
                          <a:ea typeface="Calibri"/>
                          <a:cs typeface="Times New Roman" pitchFamily="18" charset="0"/>
                        </a:rPr>
                        <a:t> </a:t>
                      </a:r>
                    </a:p>
                    <a:p>
                      <a:pPr marL="0" marR="0" algn="ctr">
                        <a:lnSpc>
                          <a:spcPct val="100000"/>
                        </a:lnSpc>
                        <a:spcBef>
                          <a:spcPts val="0"/>
                        </a:spcBef>
                        <a:spcAft>
                          <a:spcPts val="0"/>
                        </a:spcAft>
                      </a:pPr>
                      <a:r>
                        <a:rPr lang="en-US" sz="1800" b="1" dirty="0">
                          <a:effectLst/>
                          <a:latin typeface="Times New Roman" pitchFamily="18" charset="0"/>
                          <a:ea typeface="Calibri"/>
                          <a:cs typeface="Times New Roman" pitchFamily="18" charset="0"/>
                        </a:rPr>
                        <a:t>35.2%</a:t>
                      </a:r>
                    </a:p>
                  </a:txBody>
                  <a:tcPr marL="14883" marR="148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a:effectLst/>
                          <a:latin typeface="Times New Roman" pitchFamily="18" charset="0"/>
                          <a:ea typeface="Calibri"/>
                          <a:cs typeface="Times New Roman" pitchFamily="18" charset="0"/>
                        </a:rPr>
                        <a:t> </a:t>
                      </a:r>
                    </a:p>
                    <a:p>
                      <a:pPr marL="0" marR="0">
                        <a:lnSpc>
                          <a:spcPct val="100000"/>
                        </a:lnSpc>
                        <a:spcBef>
                          <a:spcPts val="0"/>
                        </a:spcBef>
                        <a:spcAft>
                          <a:spcPts val="0"/>
                        </a:spcAft>
                      </a:pPr>
                      <a:r>
                        <a:rPr lang="en-US" sz="1800" b="1">
                          <a:effectLst/>
                          <a:latin typeface="Times New Roman" pitchFamily="18" charset="0"/>
                          <a:ea typeface="Calibri"/>
                          <a:cs typeface="Times New Roman" pitchFamily="18" charset="0"/>
                        </a:rPr>
                        <a:t>&lt;.001</a:t>
                      </a:r>
                    </a:p>
                  </a:txBody>
                  <a:tcPr marL="14883" marR="1488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5288">
                <a:tc rowSpan="4">
                  <a:txBody>
                    <a:bodyPr/>
                    <a:lstStyle/>
                    <a:p>
                      <a:pPr marL="0" marR="0">
                        <a:lnSpc>
                          <a:spcPct val="100000"/>
                        </a:lnSpc>
                        <a:spcBef>
                          <a:spcPts val="0"/>
                        </a:spcBef>
                        <a:spcAft>
                          <a:spcPts val="0"/>
                        </a:spcAft>
                      </a:pPr>
                      <a:r>
                        <a:rPr lang="en-US" sz="1800" b="1" dirty="0">
                          <a:solidFill>
                            <a:srgbClr val="FFFF00"/>
                          </a:solidFill>
                          <a:effectLst/>
                          <a:latin typeface="Times New Roman" pitchFamily="18" charset="0"/>
                          <a:ea typeface="Calibri"/>
                          <a:cs typeface="Times New Roman" pitchFamily="18" charset="0"/>
                        </a:rPr>
                        <a:t> </a:t>
                      </a:r>
                    </a:p>
                    <a:p>
                      <a:pPr marL="0" marR="0">
                        <a:lnSpc>
                          <a:spcPct val="100000"/>
                        </a:lnSpc>
                        <a:spcBef>
                          <a:spcPts val="0"/>
                        </a:spcBef>
                        <a:spcAft>
                          <a:spcPts val="0"/>
                        </a:spcAft>
                      </a:pPr>
                      <a:r>
                        <a:rPr lang="en-US" sz="1800" b="1" dirty="0">
                          <a:solidFill>
                            <a:srgbClr val="FFFF00"/>
                          </a:solidFill>
                          <a:effectLst/>
                          <a:latin typeface="Times New Roman" pitchFamily="18" charset="0"/>
                          <a:ea typeface="Calibri"/>
                          <a:cs typeface="Times New Roman" pitchFamily="18" charset="0"/>
                        </a:rPr>
                        <a:t>Religiosity</a:t>
                      </a:r>
                    </a:p>
                    <a:p>
                      <a:pPr marL="0" marR="0">
                        <a:lnSpc>
                          <a:spcPct val="100000"/>
                        </a:lnSpc>
                        <a:spcBef>
                          <a:spcPts val="0"/>
                        </a:spcBef>
                        <a:spcAft>
                          <a:spcPts val="0"/>
                        </a:spcAft>
                      </a:pPr>
                      <a:r>
                        <a:rPr lang="en-US" sz="1800" b="1" dirty="0">
                          <a:solidFill>
                            <a:srgbClr val="FFFF00"/>
                          </a:solidFill>
                          <a:effectLst/>
                          <a:latin typeface="Times New Roman" pitchFamily="18" charset="0"/>
                          <a:ea typeface="Calibri"/>
                          <a:cs typeface="Times New Roman" pitchFamily="18" charset="0"/>
                        </a:rPr>
                        <a:t>   Orthodox</a:t>
                      </a:r>
                    </a:p>
                    <a:p>
                      <a:pPr marL="0" marR="0">
                        <a:lnSpc>
                          <a:spcPct val="100000"/>
                        </a:lnSpc>
                        <a:spcBef>
                          <a:spcPts val="0"/>
                        </a:spcBef>
                        <a:spcAft>
                          <a:spcPts val="0"/>
                        </a:spcAft>
                      </a:pPr>
                      <a:r>
                        <a:rPr lang="en-US" sz="1800" b="1" dirty="0">
                          <a:solidFill>
                            <a:srgbClr val="FFFF00"/>
                          </a:solidFill>
                          <a:effectLst/>
                          <a:latin typeface="Times New Roman" pitchFamily="18" charset="0"/>
                          <a:ea typeface="Calibri"/>
                          <a:cs typeface="Times New Roman" pitchFamily="18" charset="0"/>
                        </a:rPr>
                        <a:t> </a:t>
                      </a:r>
                    </a:p>
                    <a:p>
                      <a:pPr marL="0" marR="0">
                        <a:lnSpc>
                          <a:spcPct val="100000"/>
                        </a:lnSpc>
                        <a:spcBef>
                          <a:spcPts val="0"/>
                        </a:spcBef>
                        <a:spcAft>
                          <a:spcPts val="0"/>
                        </a:spcAft>
                      </a:pPr>
                      <a:r>
                        <a:rPr lang="en-US" sz="1800" b="1" dirty="0">
                          <a:solidFill>
                            <a:srgbClr val="FFFF00"/>
                          </a:solidFill>
                          <a:effectLst/>
                          <a:latin typeface="Times New Roman" pitchFamily="18" charset="0"/>
                          <a:ea typeface="Calibri"/>
                          <a:cs typeface="Times New Roman" pitchFamily="18" charset="0"/>
                        </a:rPr>
                        <a:t>   Religious</a:t>
                      </a:r>
                    </a:p>
                    <a:p>
                      <a:pPr marL="0" marR="0">
                        <a:lnSpc>
                          <a:spcPct val="100000"/>
                        </a:lnSpc>
                        <a:spcBef>
                          <a:spcPts val="0"/>
                        </a:spcBef>
                        <a:spcAft>
                          <a:spcPts val="0"/>
                        </a:spcAft>
                      </a:pPr>
                      <a:r>
                        <a:rPr lang="en-US" sz="1800" b="1" dirty="0">
                          <a:solidFill>
                            <a:srgbClr val="FFFF00"/>
                          </a:solidFill>
                          <a:effectLst/>
                          <a:latin typeface="Times New Roman" pitchFamily="18" charset="0"/>
                          <a:ea typeface="Calibri"/>
                          <a:cs typeface="Times New Roman" pitchFamily="18" charset="0"/>
                        </a:rPr>
                        <a:t> </a:t>
                      </a:r>
                    </a:p>
                    <a:p>
                      <a:pPr marL="0" marR="0">
                        <a:lnSpc>
                          <a:spcPct val="100000"/>
                        </a:lnSpc>
                        <a:spcBef>
                          <a:spcPts val="0"/>
                        </a:spcBef>
                        <a:spcAft>
                          <a:spcPts val="0"/>
                        </a:spcAft>
                      </a:pPr>
                      <a:r>
                        <a:rPr lang="en-US" sz="1800" b="1" dirty="0">
                          <a:solidFill>
                            <a:srgbClr val="FFFF00"/>
                          </a:solidFill>
                          <a:effectLst/>
                          <a:latin typeface="Times New Roman" pitchFamily="18" charset="0"/>
                          <a:ea typeface="Calibri"/>
                          <a:cs typeface="Times New Roman" pitchFamily="18" charset="0"/>
                        </a:rPr>
                        <a:t>   Traditional</a:t>
                      </a:r>
                    </a:p>
                    <a:p>
                      <a:pPr marL="0" marR="0">
                        <a:lnSpc>
                          <a:spcPct val="100000"/>
                        </a:lnSpc>
                        <a:spcBef>
                          <a:spcPts val="0"/>
                        </a:spcBef>
                        <a:spcAft>
                          <a:spcPts val="0"/>
                        </a:spcAft>
                      </a:pPr>
                      <a:r>
                        <a:rPr lang="en-US" sz="1800" b="1" dirty="0">
                          <a:solidFill>
                            <a:srgbClr val="FFFF00"/>
                          </a:solidFill>
                          <a:effectLst/>
                          <a:latin typeface="Times New Roman" pitchFamily="18" charset="0"/>
                          <a:ea typeface="Calibri"/>
                          <a:cs typeface="Times New Roman" pitchFamily="18" charset="0"/>
                        </a:rPr>
                        <a:t> </a:t>
                      </a:r>
                    </a:p>
                    <a:p>
                      <a:pPr marL="0" marR="0">
                        <a:lnSpc>
                          <a:spcPct val="100000"/>
                        </a:lnSpc>
                        <a:spcBef>
                          <a:spcPts val="0"/>
                        </a:spcBef>
                        <a:spcAft>
                          <a:spcPts val="0"/>
                        </a:spcAft>
                      </a:pPr>
                      <a:r>
                        <a:rPr lang="en-US" sz="1800" b="1" dirty="0">
                          <a:solidFill>
                            <a:srgbClr val="FFFF00"/>
                          </a:solidFill>
                          <a:effectLst/>
                          <a:latin typeface="Times New Roman" pitchFamily="18" charset="0"/>
                          <a:ea typeface="Calibri"/>
                          <a:cs typeface="Times New Roman" pitchFamily="18" charset="0"/>
                        </a:rPr>
                        <a:t>   Secular</a:t>
                      </a:r>
                    </a:p>
                  </a:txBody>
                  <a:tcPr marL="14883" marR="1488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a:effectLst/>
                          <a:latin typeface="Times New Roman" pitchFamily="18" charset="0"/>
                          <a:ea typeface="Calibri"/>
                          <a:cs typeface="Times New Roman" pitchFamily="18" charset="0"/>
                        </a:rPr>
                        <a:t> </a:t>
                      </a:r>
                    </a:p>
                    <a:p>
                      <a:pPr marL="0" marR="0" algn="ctr">
                        <a:lnSpc>
                          <a:spcPct val="100000"/>
                        </a:lnSpc>
                        <a:spcBef>
                          <a:spcPts val="0"/>
                        </a:spcBef>
                        <a:spcAft>
                          <a:spcPts val="0"/>
                        </a:spcAft>
                      </a:pPr>
                      <a:r>
                        <a:rPr lang="en-US" sz="1800" b="1">
                          <a:effectLst/>
                          <a:latin typeface="Times New Roman" pitchFamily="18" charset="0"/>
                          <a:ea typeface="Calibri"/>
                          <a:cs typeface="Times New Roman" pitchFamily="18" charset="0"/>
                        </a:rPr>
                        <a:t> </a:t>
                      </a:r>
                    </a:p>
                    <a:p>
                      <a:pPr marL="0" marR="0" algn="ctr">
                        <a:lnSpc>
                          <a:spcPct val="100000"/>
                        </a:lnSpc>
                        <a:spcBef>
                          <a:spcPts val="0"/>
                        </a:spcBef>
                        <a:spcAft>
                          <a:spcPts val="0"/>
                        </a:spcAft>
                      </a:pPr>
                      <a:r>
                        <a:rPr lang="en-US" sz="1800" b="1">
                          <a:effectLst/>
                          <a:latin typeface="Times New Roman" pitchFamily="18" charset="0"/>
                          <a:ea typeface="Calibri"/>
                          <a:cs typeface="Times New Roman" pitchFamily="18" charset="0"/>
                        </a:rPr>
                        <a:t>6.5%</a:t>
                      </a:r>
                    </a:p>
                  </a:txBody>
                  <a:tcPr marL="14883" marR="148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dirty="0">
                          <a:effectLst/>
                          <a:latin typeface="Times New Roman" pitchFamily="18" charset="0"/>
                          <a:ea typeface="Calibri"/>
                          <a:cs typeface="Times New Roman" pitchFamily="18" charset="0"/>
                        </a:rPr>
                        <a:t> </a:t>
                      </a:r>
                    </a:p>
                    <a:p>
                      <a:pPr marL="0" marR="0" algn="ctr">
                        <a:lnSpc>
                          <a:spcPct val="100000"/>
                        </a:lnSpc>
                        <a:spcBef>
                          <a:spcPts val="0"/>
                        </a:spcBef>
                        <a:spcAft>
                          <a:spcPts val="0"/>
                        </a:spcAft>
                      </a:pPr>
                      <a:r>
                        <a:rPr lang="en-US" sz="1800" b="1" dirty="0">
                          <a:effectLst/>
                          <a:latin typeface="Times New Roman" pitchFamily="18" charset="0"/>
                          <a:ea typeface="Calibri"/>
                          <a:cs typeface="Times New Roman" pitchFamily="18" charset="0"/>
                        </a:rPr>
                        <a:t> </a:t>
                      </a:r>
                    </a:p>
                    <a:p>
                      <a:pPr marL="0" marR="0" algn="ctr">
                        <a:lnSpc>
                          <a:spcPct val="100000"/>
                        </a:lnSpc>
                        <a:spcBef>
                          <a:spcPts val="0"/>
                        </a:spcBef>
                        <a:spcAft>
                          <a:spcPts val="0"/>
                        </a:spcAft>
                      </a:pPr>
                      <a:r>
                        <a:rPr lang="en-US" sz="1800" b="1" dirty="0">
                          <a:effectLst/>
                          <a:latin typeface="Times New Roman" pitchFamily="18" charset="0"/>
                          <a:ea typeface="Calibri"/>
                          <a:cs typeface="Times New Roman" pitchFamily="18" charset="0"/>
                        </a:rPr>
                        <a:t>1.5%</a:t>
                      </a:r>
                    </a:p>
                  </a:txBody>
                  <a:tcPr marL="14883" marR="148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dirty="0">
                          <a:effectLst/>
                          <a:latin typeface="Times New Roman" pitchFamily="18" charset="0"/>
                          <a:ea typeface="Calibri"/>
                          <a:cs typeface="Times New Roman" pitchFamily="18" charset="0"/>
                        </a:rPr>
                        <a:t> </a:t>
                      </a:r>
                    </a:p>
                    <a:p>
                      <a:pPr marL="0" marR="0" algn="ctr">
                        <a:lnSpc>
                          <a:spcPct val="100000"/>
                        </a:lnSpc>
                        <a:spcBef>
                          <a:spcPts val="0"/>
                        </a:spcBef>
                        <a:spcAft>
                          <a:spcPts val="0"/>
                        </a:spcAft>
                      </a:pPr>
                      <a:r>
                        <a:rPr lang="en-US" sz="1800" b="1" dirty="0">
                          <a:effectLst/>
                          <a:latin typeface="Times New Roman" pitchFamily="18" charset="0"/>
                          <a:ea typeface="Calibri"/>
                          <a:cs typeface="Times New Roman" pitchFamily="18" charset="0"/>
                        </a:rPr>
                        <a:t> </a:t>
                      </a:r>
                    </a:p>
                    <a:p>
                      <a:pPr marL="0" marR="0" algn="ctr">
                        <a:lnSpc>
                          <a:spcPct val="100000"/>
                        </a:lnSpc>
                        <a:spcBef>
                          <a:spcPts val="0"/>
                        </a:spcBef>
                        <a:spcAft>
                          <a:spcPts val="0"/>
                        </a:spcAft>
                      </a:pPr>
                      <a:r>
                        <a:rPr lang="en-US" sz="1800" b="1" dirty="0">
                          <a:effectLst/>
                          <a:latin typeface="Times New Roman" pitchFamily="18" charset="0"/>
                          <a:ea typeface="Calibri"/>
                          <a:cs typeface="Times New Roman" pitchFamily="18" charset="0"/>
                        </a:rPr>
                        <a:t>4.2%</a:t>
                      </a:r>
                    </a:p>
                  </a:txBody>
                  <a:tcPr marL="14883" marR="148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a:effectLst/>
                          <a:latin typeface="Times New Roman" pitchFamily="18" charset="0"/>
                          <a:ea typeface="Calibri"/>
                          <a:cs typeface="Times New Roman" pitchFamily="18" charset="0"/>
                        </a:rPr>
                        <a:t> </a:t>
                      </a:r>
                    </a:p>
                    <a:p>
                      <a:pPr marL="0" marR="0">
                        <a:lnSpc>
                          <a:spcPct val="100000"/>
                        </a:lnSpc>
                        <a:spcBef>
                          <a:spcPts val="0"/>
                        </a:spcBef>
                        <a:spcAft>
                          <a:spcPts val="0"/>
                        </a:spcAft>
                      </a:pPr>
                      <a:r>
                        <a:rPr lang="en-US" sz="1800" b="1">
                          <a:effectLst/>
                          <a:latin typeface="Times New Roman" pitchFamily="18" charset="0"/>
                          <a:ea typeface="Calibri"/>
                          <a:cs typeface="Times New Roman" pitchFamily="18" charset="0"/>
                        </a:rPr>
                        <a:t>.28</a:t>
                      </a:r>
                    </a:p>
                  </a:txBody>
                  <a:tcPr marL="14883" marR="1488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859">
                <a:tc vMerge="1">
                  <a:txBody>
                    <a:bodyPr/>
                    <a:lstStyle/>
                    <a:p>
                      <a:endParaRPr lang="en-US"/>
                    </a:p>
                  </a:txBody>
                  <a:tcPr/>
                </a:tc>
                <a:tc>
                  <a:txBody>
                    <a:bodyPr/>
                    <a:lstStyle/>
                    <a:p>
                      <a:pPr marL="0" marR="0" algn="ctr">
                        <a:lnSpc>
                          <a:spcPct val="100000"/>
                        </a:lnSpc>
                        <a:spcBef>
                          <a:spcPts val="0"/>
                        </a:spcBef>
                        <a:spcAft>
                          <a:spcPts val="0"/>
                        </a:spcAft>
                      </a:pPr>
                      <a:r>
                        <a:rPr lang="en-US" sz="1800" b="1">
                          <a:effectLst/>
                          <a:latin typeface="Times New Roman" pitchFamily="18" charset="0"/>
                          <a:ea typeface="Calibri"/>
                          <a:cs typeface="Times New Roman" pitchFamily="18" charset="0"/>
                        </a:rPr>
                        <a:t> </a:t>
                      </a:r>
                    </a:p>
                    <a:p>
                      <a:pPr marL="0" marR="0" algn="ctr">
                        <a:lnSpc>
                          <a:spcPct val="100000"/>
                        </a:lnSpc>
                        <a:spcBef>
                          <a:spcPts val="0"/>
                        </a:spcBef>
                        <a:spcAft>
                          <a:spcPts val="0"/>
                        </a:spcAft>
                      </a:pPr>
                      <a:r>
                        <a:rPr lang="en-US" sz="1800" b="1">
                          <a:effectLst/>
                          <a:latin typeface="Times New Roman" pitchFamily="18" charset="0"/>
                          <a:ea typeface="Calibri"/>
                          <a:cs typeface="Times New Roman" pitchFamily="18" charset="0"/>
                        </a:rPr>
                        <a:t>16.8%</a:t>
                      </a:r>
                    </a:p>
                  </a:txBody>
                  <a:tcPr marL="14883" marR="148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a:effectLst/>
                          <a:latin typeface="Times New Roman" pitchFamily="18" charset="0"/>
                          <a:ea typeface="Calibri"/>
                          <a:cs typeface="Times New Roman" pitchFamily="18" charset="0"/>
                        </a:rPr>
                        <a:t> </a:t>
                      </a:r>
                    </a:p>
                    <a:p>
                      <a:pPr marL="0" marR="0" algn="ctr">
                        <a:lnSpc>
                          <a:spcPct val="100000"/>
                        </a:lnSpc>
                        <a:spcBef>
                          <a:spcPts val="0"/>
                        </a:spcBef>
                        <a:spcAft>
                          <a:spcPts val="0"/>
                        </a:spcAft>
                      </a:pPr>
                      <a:r>
                        <a:rPr lang="en-US" sz="1800" b="1">
                          <a:effectLst/>
                          <a:latin typeface="Times New Roman" pitchFamily="18" charset="0"/>
                          <a:ea typeface="Calibri"/>
                          <a:cs typeface="Times New Roman" pitchFamily="18" charset="0"/>
                        </a:rPr>
                        <a:t>11%</a:t>
                      </a:r>
                    </a:p>
                  </a:txBody>
                  <a:tcPr marL="14883" marR="148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dirty="0">
                          <a:effectLst/>
                          <a:latin typeface="Times New Roman" pitchFamily="18" charset="0"/>
                          <a:ea typeface="Calibri"/>
                          <a:cs typeface="Times New Roman" pitchFamily="18" charset="0"/>
                        </a:rPr>
                        <a:t> </a:t>
                      </a:r>
                    </a:p>
                    <a:p>
                      <a:pPr marL="0" marR="0" algn="ctr">
                        <a:lnSpc>
                          <a:spcPct val="100000"/>
                        </a:lnSpc>
                        <a:spcBef>
                          <a:spcPts val="0"/>
                        </a:spcBef>
                        <a:spcAft>
                          <a:spcPts val="0"/>
                        </a:spcAft>
                      </a:pPr>
                      <a:r>
                        <a:rPr lang="en-US" sz="1800" b="1" dirty="0">
                          <a:effectLst/>
                          <a:latin typeface="Times New Roman" pitchFamily="18" charset="0"/>
                          <a:ea typeface="Calibri"/>
                          <a:cs typeface="Times New Roman" pitchFamily="18" charset="0"/>
                        </a:rPr>
                        <a:t>17.6%</a:t>
                      </a:r>
                    </a:p>
                  </a:txBody>
                  <a:tcPr marL="14883" marR="148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dirty="0">
                          <a:effectLst/>
                          <a:latin typeface="Times New Roman" pitchFamily="18" charset="0"/>
                          <a:ea typeface="Calibri"/>
                          <a:cs typeface="Times New Roman" pitchFamily="18" charset="0"/>
                        </a:rPr>
                        <a:t> </a:t>
                      </a:r>
                    </a:p>
                  </a:txBody>
                  <a:tcPr marL="14883" marR="1488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859">
                <a:tc vMerge="1">
                  <a:txBody>
                    <a:bodyPr/>
                    <a:lstStyle/>
                    <a:p>
                      <a:endParaRPr lang="en-US"/>
                    </a:p>
                  </a:txBody>
                  <a:tcPr/>
                </a:tc>
                <a:tc>
                  <a:txBody>
                    <a:bodyPr/>
                    <a:lstStyle/>
                    <a:p>
                      <a:pPr marL="0" marR="0" algn="ctr">
                        <a:lnSpc>
                          <a:spcPct val="100000"/>
                        </a:lnSpc>
                        <a:spcBef>
                          <a:spcPts val="0"/>
                        </a:spcBef>
                        <a:spcAft>
                          <a:spcPts val="0"/>
                        </a:spcAft>
                      </a:pPr>
                      <a:r>
                        <a:rPr lang="en-US" sz="1800" b="1">
                          <a:effectLst/>
                          <a:latin typeface="Times New Roman" pitchFamily="18" charset="0"/>
                          <a:ea typeface="Calibri"/>
                          <a:cs typeface="Times New Roman" pitchFamily="18" charset="0"/>
                        </a:rPr>
                        <a:t> </a:t>
                      </a:r>
                    </a:p>
                    <a:p>
                      <a:pPr marL="0" marR="0" algn="ctr">
                        <a:lnSpc>
                          <a:spcPct val="100000"/>
                        </a:lnSpc>
                        <a:spcBef>
                          <a:spcPts val="0"/>
                        </a:spcBef>
                        <a:spcAft>
                          <a:spcPts val="0"/>
                        </a:spcAft>
                      </a:pPr>
                      <a:r>
                        <a:rPr lang="en-US" sz="1800" b="1">
                          <a:effectLst/>
                          <a:latin typeface="Times New Roman" pitchFamily="18" charset="0"/>
                          <a:ea typeface="Calibri"/>
                          <a:cs typeface="Times New Roman" pitchFamily="18" charset="0"/>
                        </a:rPr>
                        <a:t>45.5%</a:t>
                      </a:r>
                    </a:p>
                  </a:txBody>
                  <a:tcPr marL="14883" marR="148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a:effectLst/>
                          <a:latin typeface="Times New Roman" pitchFamily="18" charset="0"/>
                          <a:ea typeface="Calibri"/>
                          <a:cs typeface="Times New Roman" pitchFamily="18" charset="0"/>
                        </a:rPr>
                        <a:t> </a:t>
                      </a:r>
                    </a:p>
                    <a:p>
                      <a:pPr marL="0" marR="0" algn="ctr">
                        <a:lnSpc>
                          <a:spcPct val="100000"/>
                        </a:lnSpc>
                        <a:spcBef>
                          <a:spcPts val="0"/>
                        </a:spcBef>
                        <a:spcAft>
                          <a:spcPts val="0"/>
                        </a:spcAft>
                      </a:pPr>
                      <a:r>
                        <a:rPr lang="en-US" sz="1800" b="1">
                          <a:effectLst/>
                          <a:latin typeface="Times New Roman" pitchFamily="18" charset="0"/>
                          <a:ea typeface="Calibri"/>
                          <a:cs typeface="Times New Roman" pitchFamily="18" charset="0"/>
                        </a:rPr>
                        <a:t>43.5%</a:t>
                      </a:r>
                    </a:p>
                  </a:txBody>
                  <a:tcPr marL="14883" marR="148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dirty="0">
                          <a:effectLst/>
                          <a:latin typeface="Times New Roman" pitchFamily="18" charset="0"/>
                          <a:ea typeface="Calibri"/>
                          <a:cs typeface="Times New Roman" pitchFamily="18" charset="0"/>
                        </a:rPr>
                        <a:t> </a:t>
                      </a:r>
                    </a:p>
                    <a:p>
                      <a:pPr marL="0" marR="0" algn="ctr">
                        <a:lnSpc>
                          <a:spcPct val="100000"/>
                        </a:lnSpc>
                        <a:spcBef>
                          <a:spcPts val="0"/>
                        </a:spcBef>
                        <a:spcAft>
                          <a:spcPts val="0"/>
                        </a:spcAft>
                      </a:pPr>
                      <a:r>
                        <a:rPr lang="en-US" sz="1800" b="1" dirty="0">
                          <a:effectLst/>
                          <a:latin typeface="Times New Roman" pitchFamily="18" charset="0"/>
                          <a:ea typeface="Calibri"/>
                          <a:cs typeface="Times New Roman" pitchFamily="18" charset="0"/>
                        </a:rPr>
                        <a:t>42.4%</a:t>
                      </a:r>
                    </a:p>
                  </a:txBody>
                  <a:tcPr marL="14883" marR="148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dirty="0">
                          <a:effectLst/>
                          <a:latin typeface="Times New Roman" pitchFamily="18" charset="0"/>
                          <a:ea typeface="Calibri"/>
                          <a:cs typeface="Times New Roman" pitchFamily="18" charset="0"/>
                        </a:rPr>
                        <a:t> </a:t>
                      </a:r>
                    </a:p>
                  </a:txBody>
                  <a:tcPr marL="14883" marR="1488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134">
                <a:tc vMerge="1">
                  <a:txBody>
                    <a:bodyPr/>
                    <a:lstStyle/>
                    <a:p>
                      <a:endParaRPr lang="en-US"/>
                    </a:p>
                  </a:txBody>
                  <a:tcPr/>
                </a:tc>
                <a:tc>
                  <a:txBody>
                    <a:bodyPr/>
                    <a:lstStyle/>
                    <a:p>
                      <a:pPr marL="0" marR="0" algn="ctr">
                        <a:lnSpc>
                          <a:spcPct val="100000"/>
                        </a:lnSpc>
                        <a:spcBef>
                          <a:spcPts val="0"/>
                        </a:spcBef>
                        <a:spcAft>
                          <a:spcPts val="0"/>
                        </a:spcAft>
                      </a:pPr>
                      <a:r>
                        <a:rPr lang="en-US" sz="1800" b="1">
                          <a:effectLst/>
                          <a:latin typeface="Times New Roman" pitchFamily="18" charset="0"/>
                          <a:ea typeface="Calibri"/>
                          <a:cs typeface="Times New Roman" pitchFamily="18" charset="0"/>
                        </a:rPr>
                        <a:t> </a:t>
                      </a:r>
                    </a:p>
                    <a:p>
                      <a:pPr marL="0" marR="0" algn="ctr">
                        <a:lnSpc>
                          <a:spcPct val="100000"/>
                        </a:lnSpc>
                        <a:spcBef>
                          <a:spcPts val="0"/>
                        </a:spcBef>
                        <a:spcAft>
                          <a:spcPts val="0"/>
                        </a:spcAft>
                      </a:pPr>
                      <a:r>
                        <a:rPr lang="en-US" sz="1800" b="1">
                          <a:effectLst/>
                          <a:latin typeface="Times New Roman" pitchFamily="18" charset="0"/>
                          <a:ea typeface="Calibri"/>
                          <a:cs typeface="Times New Roman" pitchFamily="18" charset="0"/>
                        </a:rPr>
                        <a:t>31.3%</a:t>
                      </a:r>
                    </a:p>
                  </a:txBody>
                  <a:tcPr marL="14883" marR="148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a:effectLst/>
                          <a:latin typeface="Times New Roman" pitchFamily="18" charset="0"/>
                          <a:ea typeface="Calibri"/>
                          <a:cs typeface="Times New Roman" pitchFamily="18" charset="0"/>
                        </a:rPr>
                        <a:t> </a:t>
                      </a:r>
                    </a:p>
                    <a:p>
                      <a:pPr marL="0" marR="0" algn="ctr">
                        <a:lnSpc>
                          <a:spcPct val="100000"/>
                        </a:lnSpc>
                        <a:spcBef>
                          <a:spcPts val="0"/>
                        </a:spcBef>
                        <a:spcAft>
                          <a:spcPts val="0"/>
                        </a:spcAft>
                      </a:pPr>
                      <a:r>
                        <a:rPr lang="en-US" sz="1800" b="1">
                          <a:effectLst/>
                          <a:latin typeface="Times New Roman" pitchFamily="18" charset="0"/>
                          <a:ea typeface="Calibri"/>
                          <a:cs typeface="Times New Roman" pitchFamily="18" charset="0"/>
                        </a:rPr>
                        <a:t>43.9%</a:t>
                      </a:r>
                    </a:p>
                  </a:txBody>
                  <a:tcPr marL="14883" marR="148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dirty="0">
                          <a:effectLst/>
                          <a:latin typeface="Times New Roman" pitchFamily="18" charset="0"/>
                          <a:ea typeface="Calibri"/>
                          <a:cs typeface="Times New Roman" pitchFamily="18" charset="0"/>
                        </a:rPr>
                        <a:t> </a:t>
                      </a:r>
                    </a:p>
                    <a:p>
                      <a:pPr marL="0" marR="0" algn="ctr">
                        <a:lnSpc>
                          <a:spcPct val="100000"/>
                        </a:lnSpc>
                        <a:spcBef>
                          <a:spcPts val="0"/>
                        </a:spcBef>
                        <a:spcAft>
                          <a:spcPts val="0"/>
                        </a:spcAft>
                      </a:pPr>
                      <a:r>
                        <a:rPr lang="en-US" sz="1800" b="1" dirty="0">
                          <a:effectLst/>
                          <a:latin typeface="Times New Roman" pitchFamily="18" charset="0"/>
                          <a:ea typeface="Calibri"/>
                          <a:cs typeface="Times New Roman" pitchFamily="18" charset="0"/>
                        </a:rPr>
                        <a:t>35.9%</a:t>
                      </a:r>
                    </a:p>
                  </a:txBody>
                  <a:tcPr marL="14883" marR="148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dirty="0">
                          <a:effectLst/>
                          <a:latin typeface="Times New Roman" pitchFamily="18" charset="0"/>
                          <a:ea typeface="Calibri"/>
                          <a:cs typeface="Times New Roman" pitchFamily="18" charset="0"/>
                        </a:rPr>
                        <a:t> </a:t>
                      </a:r>
                    </a:p>
                  </a:txBody>
                  <a:tcPr marL="14883" marR="1488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itle 1"/>
          <p:cNvSpPr>
            <a:spLocks noGrp="1"/>
          </p:cNvSpPr>
          <p:nvPr>
            <p:ph type="title"/>
          </p:nvPr>
        </p:nvSpPr>
        <p:spPr>
          <a:xfrm>
            <a:off x="0" y="-676275"/>
            <a:ext cx="13004800" cy="1352550"/>
          </a:xfrm>
        </p:spPr>
        <p:txBody>
          <a:bodyPr/>
          <a:lstStyle/>
          <a:p>
            <a:r>
              <a:rPr lang="en-US" sz="4000" b="1" smtClean="0">
                <a:solidFill>
                  <a:srgbClr val="FFFF00"/>
                </a:solidFill>
                <a:latin typeface="Comic Sans MS" pitchFamily="66" charset="0"/>
              </a:rPr>
              <a:t>Cancer and Mental Health- WMHS</a:t>
            </a:r>
          </a:p>
        </p:txBody>
      </p:sp>
      <p:sp>
        <p:nvSpPr>
          <p:cNvPr id="166914" name="Content Placeholder 2"/>
          <p:cNvSpPr>
            <a:spLocks noGrp="1"/>
          </p:cNvSpPr>
          <p:nvPr>
            <p:ph idx="1"/>
          </p:nvPr>
        </p:nvSpPr>
        <p:spPr>
          <a:xfrm>
            <a:off x="0" y="635000"/>
            <a:ext cx="13004800" cy="1098550"/>
          </a:xfrm>
        </p:spPr>
        <p:txBody>
          <a:bodyPr/>
          <a:lstStyle/>
          <a:p>
            <a:pPr marL="0" indent="0" algn="l">
              <a:buFontTx/>
              <a:buNone/>
            </a:pPr>
            <a:r>
              <a:rPr lang="en-US" sz="2400" b="1" smtClean="0">
                <a:latin typeface="Comic Sans MS" pitchFamily="66" charset="0"/>
              </a:rPr>
              <a:t>Adjusted odds ratios (95% confidence interval) for common mental health disorders (CMD) in the preceding 12 months associated with cancer status</a:t>
            </a:r>
          </a:p>
        </p:txBody>
      </p:sp>
      <p:graphicFrame>
        <p:nvGraphicFramePr>
          <p:cNvPr id="5" name="טבלה 4"/>
          <p:cNvGraphicFramePr>
            <a:graphicFrameLocks noGrp="1"/>
          </p:cNvGraphicFramePr>
          <p:nvPr/>
        </p:nvGraphicFramePr>
        <p:xfrm>
          <a:off x="284163" y="1577975"/>
          <a:ext cx="12504737" cy="8202613"/>
        </p:xfrm>
        <a:graphic>
          <a:graphicData uri="http://schemas.openxmlformats.org/drawingml/2006/table">
            <a:tbl>
              <a:tblPr firstRow="1" firstCol="1" bandRow="1" bandCol="1"/>
              <a:tblGrid>
                <a:gridCol w="4514418"/>
                <a:gridCol w="2799097"/>
                <a:gridCol w="5191092"/>
              </a:tblGrid>
              <a:tr h="287792">
                <a:tc gridSpan="3">
                  <a:txBody>
                    <a:bodyPr/>
                    <a:lstStyle/>
                    <a:p>
                      <a:pPr marL="0" marR="0" algn="ctr">
                        <a:lnSpc>
                          <a:spcPct val="115000"/>
                        </a:lnSpc>
                        <a:spcBef>
                          <a:spcPts val="0"/>
                        </a:spcBef>
                        <a:spcAft>
                          <a:spcPts val="0"/>
                        </a:spcAft>
                      </a:pPr>
                      <a:r>
                        <a:rPr lang="en-US" sz="2400" b="1" dirty="0">
                          <a:solidFill>
                            <a:srgbClr val="FFFF00"/>
                          </a:solidFill>
                          <a:effectLst/>
                          <a:latin typeface="Times New Roman"/>
                          <a:ea typeface="Calibri"/>
                          <a:cs typeface="Arial"/>
                        </a:rPr>
                        <a:t>CMD 12 months prevalence rates</a:t>
                      </a:r>
                      <a:endParaRPr lang="en-US" sz="2400" b="1" dirty="0">
                        <a:solidFill>
                          <a:srgbClr val="FFFF00"/>
                        </a:solidFill>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r>
              <a:tr h="287792">
                <a:tc>
                  <a:txBody>
                    <a:bodyPr/>
                    <a:lstStyle/>
                    <a:p>
                      <a:pPr marL="0" marR="0">
                        <a:lnSpc>
                          <a:spcPct val="115000"/>
                        </a:lnSpc>
                        <a:spcBef>
                          <a:spcPts val="0"/>
                        </a:spcBef>
                        <a:spcAft>
                          <a:spcPts val="0"/>
                        </a:spcAft>
                      </a:pPr>
                      <a:r>
                        <a:rPr lang="en-US" sz="2400" b="1" dirty="0">
                          <a:solidFill>
                            <a:srgbClr val="FFFF00"/>
                          </a:solidFill>
                          <a:effectLst/>
                          <a:latin typeface="Times New Roman"/>
                          <a:ea typeface="Calibri"/>
                          <a:cs typeface="Arial"/>
                        </a:rPr>
                        <a:t>Variables</a:t>
                      </a:r>
                      <a:endParaRPr lang="en-US" sz="2400" b="1" dirty="0">
                        <a:solidFill>
                          <a:srgbClr val="FFFF00"/>
                        </a:solidFill>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solidFill>
                            <a:srgbClr val="FFFF00"/>
                          </a:solidFill>
                          <a:effectLst/>
                          <a:latin typeface="Times New Roman"/>
                          <a:ea typeface="Calibri"/>
                          <a:cs typeface="Arial"/>
                        </a:rPr>
                        <a:t>OR</a:t>
                      </a:r>
                      <a:endParaRPr lang="en-US" sz="2400" b="1" dirty="0">
                        <a:solidFill>
                          <a:srgbClr val="FFFF00"/>
                        </a:solidFill>
                        <a:effectLst/>
                        <a:latin typeface="Calibri"/>
                        <a:ea typeface="Calibri"/>
                        <a:cs typeface="Arial"/>
                      </a:endParaRPr>
                    </a:p>
                  </a:txBody>
                  <a:tcPr marL="17009" marR="1700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solidFill>
                            <a:srgbClr val="FFFF00"/>
                          </a:solidFill>
                          <a:effectLst/>
                          <a:latin typeface="Times New Roman"/>
                          <a:ea typeface="Calibri"/>
                          <a:cs typeface="Arial"/>
                        </a:rPr>
                        <a:t>95%CI</a:t>
                      </a:r>
                      <a:endParaRPr lang="en-US" sz="2400" b="1" dirty="0">
                        <a:solidFill>
                          <a:srgbClr val="FFFF00"/>
                        </a:solidFill>
                        <a:effectLst/>
                        <a:latin typeface="Calibri"/>
                        <a:ea typeface="Calibri"/>
                        <a:cs typeface="Arial"/>
                      </a:endParaRPr>
                    </a:p>
                  </a:txBody>
                  <a:tcPr marL="17009" marR="1700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792">
                <a:tc>
                  <a:txBody>
                    <a:bodyPr/>
                    <a:lstStyle/>
                    <a:p>
                      <a:pPr marL="0" marR="0">
                        <a:lnSpc>
                          <a:spcPct val="115000"/>
                        </a:lnSpc>
                        <a:spcBef>
                          <a:spcPts val="0"/>
                        </a:spcBef>
                        <a:spcAft>
                          <a:spcPts val="0"/>
                        </a:spcAft>
                      </a:pPr>
                      <a:r>
                        <a:rPr lang="en-US" sz="2000" b="1" dirty="0">
                          <a:solidFill>
                            <a:srgbClr val="FFFF00"/>
                          </a:solidFill>
                          <a:effectLst/>
                          <a:latin typeface="Times New Roman"/>
                          <a:ea typeface="Calibri"/>
                          <a:cs typeface="Arial"/>
                        </a:rPr>
                        <a:t>Gender</a:t>
                      </a:r>
                      <a:r>
                        <a:rPr lang="en-US" sz="2000" b="1" baseline="30000" dirty="0">
                          <a:solidFill>
                            <a:srgbClr val="FFFF00"/>
                          </a:solidFill>
                          <a:effectLst/>
                          <a:latin typeface="Times New Roman"/>
                          <a:ea typeface="Calibri"/>
                          <a:cs typeface="Arial"/>
                        </a:rPr>
                        <a:t>*</a:t>
                      </a:r>
                      <a:endParaRPr lang="en-US" sz="2000" b="1" dirty="0">
                        <a:solidFill>
                          <a:srgbClr val="FFFF00"/>
                        </a:solidFill>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 </a:t>
                      </a:r>
                      <a:endParaRPr lang="en-US" sz="2000" b="1" dirty="0">
                        <a:effectLst/>
                        <a:latin typeface="Calibri"/>
                        <a:ea typeface="Calibri"/>
                        <a:cs typeface="Arial"/>
                      </a:endParaRPr>
                    </a:p>
                  </a:txBody>
                  <a:tcPr marL="17009" marR="1700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 </a:t>
                      </a:r>
                      <a:endParaRPr lang="en-US" sz="2000" b="1" dirty="0">
                        <a:effectLst/>
                        <a:latin typeface="Calibri"/>
                        <a:ea typeface="Calibri"/>
                        <a:cs typeface="Arial"/>
                      </a:endParaRPr>
                    </a:p>
                  </a:txBody>
                  <a:tcPr marL="17009" marR="1700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792">
                <a:tc>
                  <a:txBody>
                    <a:bodyPr/>
                    <a:lstStyle/>
                    <a:p>
                      <a:pPr marL="0" marR="0">
                        <a:lnSpc>
                          <a:spcPct val="115000"/>
                        </a:lnSpc>
                        <a:spcBef>
                          <a:spcPts val="0"/>
                        </a:spcBef>
                        <a:spcAft>
                          <a:spcPts val="0"/>
                        </a:spcAft>
                      </a:pPr>
                      <a:r>
                        <a:rPr lang="en-US" sz="2000" b="1" dirty="0">
                          <a:solidFill>
                            <a:schemeClr val="tx1"/>
                          </a:solidFill>
                          <a:effectLst/>
                          <a:latin typeface="Times New Roman"/>
                          <a:ea typeface="Calibri"/>
                          <a:cs typeface="Arial"/>
                        </a:rPr>
                        <a:t>   Men</a:t>
                      </a:r>
                      <a:endParaRPr lang="en-US" sz="2000" b="1" dirty="0">
                        <a:solidFill>
                          <a:schemeClr val="tx1"/>
                        </a:solidFill>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Reference</a:t>
                      </a:r>
                      <a:endParaRPr lang="en-US" sz="2000" b="1" dirty="0">
                        <a:effectLst/>
                        <a:latin typeface="Calibri"/>
                        <a:ea typeface="Calibri"/>
                        <a:cs typeface="Arial"/>
                      </a:endParaRPr>
                    </a:p>
                  </a:txBody>
                  <a:tcPr marL="17009" marR="1700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 </a:t>
                      </a:r>
                      <a:endParaRPr lang="en-US" sz="2000" b="1" dirty="0">
                        <a:effectLst/>
                        <a:latin typeface="Calibri"/>
                        <a:ea typeface="Calibri"/>
                        <a:cs typeface="Arial"/>
                      </a:endParaRPr>
                    </a:p>
                  </a:txBody>
                  <a:tcPr marL="17009" marR="1700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792">
                <a:tc>
                  <a:txBody>
                    <a:bodyPr/>
                    <a:lstStyle/>
                    <a:p>
                      <a:pPr marL="0" marR="0">
                        <a:lnSpc>
                          <a:spcPct val="115000"/>
                        </a:lnSpc>
                        <a:spcBef>
                          <a:spcPts val="0"/>
                        </a:spcBef>
                        <a:spcAft>
                          <a:spcPts val="0"/>
                        </a:spcAft>
                      </a:pPr>
                      <a:r>
                        <a:rPr lang="en-US" sz="2000" b="1" dirty="0" smtClean="0">
                          <a:solidFill>
                            <a:schemeClr val="tx1"/>
                          </a:solidFill>
                          <a:effectLst/>
                          <a:latin typeface="Times New Roman"/>
                          <a:ea typeface="Calibri"/>
                          <a:cs typeface="Arial"/>
                        </a:rPr>
                        <a:t>   Women</a:t>
                      </a:r>
                      <a:endParaRPr lang="en-US" sz="2000" b="1" dirty="0">
                        <a:solidFill>
                          <a:schemeClr val="tx1"/>
                        </a:solidFill>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1.4</a:t>
                      </a:r>
                      <a:endParaRPr lang="en-US" sz="2000" b="1" dirty="0">
                        <a:effectLst/>
                        <a:latin typeface="Calibri"/>
                        <a:ea typeface="Calibri"/>
                        <a:cs typeface="Arial"/>
                      </a:endParaRPr>
                    </a:p>
                  </a:txBody>
                  <a:tcPr marL="17009" marR="1700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effectLst/>
                          <a:latin typeface="Times New Roman"/>
                          <a:ea typeface="Calibri"/>
                          <a:cs typeface="Arial"/>
                        </a:rPr>
                        <a:t>1.0-2.0</a:t>
                      </a:r>
                      <a:endParaRPr lang="en-US" sz="2000" b="1">
                        <a:effectLst/>
                        <a:latin typeface="Calibri"/>
                        <a:ea typeface="Calibri"/>
                        <a:cs typeface="Arial"/>
                      </a:endParaRPr>
                    </a:p>
                  </a:txBody>
                  <a:tcPr marL="17009" marR="1700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792">
                <a:tc>
                  <a:txBody>
                    <a:bodyPr/>
                    <a:lstStyle/>
                    <a:p>
                      <a:pPr marL="0" marR="0">
                        <a:lnSpc>
                          <a:spcPct val="115000"/>
                        </a:lnSpc>
                        <a:spcBef>
                          <a:spcPts val="0"/>
                        </a:spcBef>
                        <a:spcAft>
                          <a:spcPts val="0"/>
                        </a:spcAft>
                      </a:pPr>
                      <a:r>
                        <a:rPr lang="en-US" sz="2000" b="1" dirty="0">
                          <a:solidFill>
                            <a:srgbClr val="FFFF00"/>
                          </a:solidFill>
                          <a:effectLst/>
                          <a:latin typeface="Times New Roman"/>
                          <a:ea typeface="Calibri"/>
                          <a:cs typeface="Arial"/>
                        </a:rPr>
                        <a:t>Age*</a:t>
                      </a:r>
                      <a:endParaRPr lang="en-US" sz="2000" b="1" dirty="0">
                        <a:solidFill>
                          <a:srgbClr val="FFFF00"/>
                        </a:solidFill>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 </a:t>
                      </a:r>
                      <a:endParaRPr lang="en-US" sz="2000" b="1" dirty="0">
                        <a:effectLst/>
                        <a:latin typeface="Calibri"/>
                        <a:ea typeface="Calibri"/>
                        <a:cs typeface="Arial"/>
                      </a:endParaRPr>
                    </a:p>
                  </a:txBody>
                  <a:tcPr marL="17009" marR="1700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effectLst/>
                          <a:latin typeface="Times New Roman"/>
                          <a:ea typeface="Calibri"/>
                          <a:cs typeface="Arial"/>
                        </a:rPr>
                        <a:t> </a:t>
                      </a:r>
                      <a:endParaRPr lang="en-US" sz="2000" b="1">
                        <a:effectLst/>
                        <a:latin typeface="Calibri"/>
                        <a:ea typeface="Calibri"/>
                        <a:cs typeface="Arial"/>
                      </a:endParaRPr>
                    </a:p>
                  </a:txBody>
                  <a:tcPr marL="17009" marR="1700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792">
                <a:tc>
                  <a:txBody>
                    <a:bodyPr/>
                    <a:lstStyle/>
                    <a:p>
                      <a:pPr marL="0" marR="0">
                        <a:lnSpc>
                          <a:spcPct val="115000"/>
                        </a:lnSpc>
                        <a:spcBef>
                          <a:spcPts val="0"/>
                        </a:spcBef>
                        <a:spcAft>
                          <a:spcPts val="0"/>
                        </a:spcAft>
                      </a:pPr>
                      <a:r>
                        <a:rPr lang="en-US" sz="2000" b="1" dirty="0">
                          <a:solidFill>
                            <a:schemeClr val="tx1"/>
                          </a:solidFill>
                          <a:effectLst/>
                          <a:latin typeface="Times New Roman"/>
                          <a:ea typeface="Calibri"/>
                          <a:cs typeface="Arial"/>
                        </a:rPr>
                        <a:t>   40-49</a:t>
                      </a:r>
                      <a:endParaRPr lang="en-US" sz="2000" b="1" dirty="0">
                        <a:solidFill>
                          <a:schemeClr val="tx1"/>
                        </a:solidFill>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Reference</a:t>
                      </a:r>
                      <a:endParaRPr lang="en-US" sz="2000" b="1" dirty="0">
                        <a:effectLst/>
                        <a:latin typeface="Calibri"/>
                        <a:ea typeface="Calibri"/>
                        <a:cs typeface="Arial"/>
                      </a:endParaRPr>
                    </a:p>
                  </a:txBody>
                  <a:tcPr marL="17009" marR="1700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effectLst/>
                          <a:latin typeface="Times New Roman"/>
                          <a:ea typeface="Calibri"/>
                          <a:cs typeface="Arial"/>
                        </a:rPr>
                        <a:t> </a:t>
                      </a:r>
                      <a:endParaRPr lang="en-US" sz="2000" b="1">
                        <a:effectLst/>
                        <a:latin typeface="Calibri"/>
                        <a:ea typeface="Calibri"/>
                        <a:cs typeface="Arial"/>
                      </a:endParaRPr>
                    </a:p>
                  </a:txBody>
                  <a:tcPr marL="17009" marR="1700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792">
                <a:tc>
                  <a:txBody>
                    <a:bodyPr/>
                    <a:lstStyle/>
                    <a:p>
                      <a:pPr marL="0" marR="0">
                        <a:lnSpc>
                          <a:spcPct val="115000"/>
                        </a:lnSpc>
                        <a:spcBef>
                          <a:spcPts val="0"/>
                        </a:spcBef>
                        <a:spcAft>
                          <a:spcPts val="0"/>
                        </a:spcAft>
                      </a:pPr>
                      <a:r>
                        <a:rPr lang="en-US" sz="2000" b="1" dirty="0">
                          <a:solidFill>
                            <a:schemeClr val="tx1"/>
                          </a:solidFill>
                          <a:effectLst/>
                          <a:latin typeface="Times New Roman"/>
                          <a:ea typeface="Calibri"/>
                          <a:cs typeface="Arial"/>
                        </a:rPr>
                        <a:t>   50-64</a:t>
                      </a:r>
                      <a:endParaRPr lang="en-US" sz="2000" b="1" dirty="0">
                        <a:solidFill>
                          <a:schemeClr val="tx1"/>
                        </a:solidFill>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effectLst/>
                          <a:latin typeface="Times New Roman"/>
                          <a:ea typeface="Calibri"/>
                          <a:cs typeface="Arial"/>
                        </a:rPr>
                        <a:t>1.2</a:t>
                      </a:r>
                      <a:endParaRPr lang="en-US" sz="2000" b="1">
                        <a:effectLst/>
                        <a:latin typeface="Calibri"/>
                        <a:ea typeface="Calibri"/>
                        <a:cs typeface="Arial"/>
                      </a:endParaRPr>
                    </a:p>
                  </a:txBody>
                  <a:tcPr marL="17009" marR="1700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0.9-1.8</a:t>
                      </a:r>
                      <a:endParaRPr lang="en-US" sz="2000" b="1" dirty="0">
                        <a:effectLst/>
                        <a:latin typeface="Calibri"/>
                        <a:ea typeface="Calibri"/>
                        <a:cs typeface="Arial"/>
                      </a:endParaRPr>
                    </a:p>
                  </a:txBody>
                  <a:tcPr marL="17009" marR="1700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792">
                <a:tc>
                  <a:txBody>
                    <a:bodyPr/>
                    <a:lstStyle/>
                    <a:p>
                      <a:pPr marL="0" marR="0">
                        <a:lnSpc>
                          <a:spcPct val="115000"/>
                        </a:lnSpc>
                        <a:spcBef>
                          <a:spcPts val="0"/>
                        </a:spcBef>
                        <a:spcAft>
                          <a:spcPts val="0"/>
                        </a:spcAft>
                      </a:pPr>
                      <a:r>
                        <a:rPr lang="en-US" sz="2000" b="1" dirty="0">
                          <a:solidFill>
                            <a:schemeClr val="tx1"/>
                          </a:solidFill>
                          <a:effectLst/>
                          <a:latin typeface="Times New Roman"/>
                          <a:ea typeface="Calibri"/>
                          <a:cs typeface="Arial"/>
                        </a:rPr>
                        <a:t>   65+</a:t>
                      </a:r>
                      <a:endParaRPr lang="en-US" sz="2000" b="1" dirty="0">
                        <a:solidFill>
                          <a:schemeClr val="tx1"/>
                        </a:solidFill>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0.7</a:t>
                      </a:r>
                      <a:endParaRPr lang="en-US" sz="2000" b="1" dirty="0">
                        <a:effectLst/>
                        <a:latin typeface="Calibri"/>
                        <a:ea typeface="Calibri"/>
                        <a:cs typeface="Arial"/>
                      </a:endParaRPr>
                    </a:p>
                  </a:txBody>
                  <a:tcPr marL="17009" marR="1700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0.5-1.1</a:t>
                      </a:r>
                      <a:endParaRPr lang="en-US" sz="2000" b="1" dirty="0">
                        <a:effectLst/>
                        <a:latin typeface="Calibri"/>
                        <a:ea typeface="Calibri"/>
                        <a:cs typeface="Arial"/>
                      </a:endParaRPr>
                    </a:p>
                  </a:txBody>
                  <a:tcPr marL="17009" marR="1700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792">
                <a:tc>
                  <a:txBody>
                    <a:bodyPr/>
                    <a:lstStyle/>
                    <a:p>
                      <a:pPr marL="0" marR="0">
                        <a:lnSpc>
                          <a:spcPct val="115000"/>
                        </a:lnSpc>
                        <a:spcBef>
                          <a:spcPts val="0"/>
                        </a:spcBef>
                        <a:spcAft>
                          <a:spcPts val="0"/>
                        </a:spcAft>
                      </a:pPr>
                      <a:r>
                        <a:rPr lang="en-US" sz="2000" b="1" dirty="0">
                          <a:solidFill>
                            <a:srgbClr val="FFFF00"/>
                          </a:solidFill>
                          <a:effectLst/>
                          <a:latin typeface="Times New Roman"/>
                          <a:ea typeface="Calibri"/>
                          <a:cs typeface="Arial"/>
                        </a:rPr>
                        <a:t>Marital status**</a:t>
                      </a:r>
                      <a:endParaRPr lang="en-US" sz="2000" b="1" dirty="0">
                        <a:solidFill>
                          <a:srgbClr val="FFFF00"/>
                        </a:solidFill>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 </a:t>
                      </a:r>
                      <a:endParaRPr lang="en-US" sz="2000" b="1" dirty="0">
                        <a:effectLst/>
                        <a:latin typeface="Calibri"/>
                        <a:ea typeface="Calibri"/>
                        <a:cs typeface="Arial"/>
                      </a:endParaRPr>
                    </a:p>
                  </a:txBody>
                  <a:tcPr marL="17009" marR="1700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 </a:t>
                      </a:r>
                      <a:endParaRPr lang="en-US" sz="2000" b="1" dirty="0">
                        <a:effectLst/>
                        <a:latin typeface="Calibri"/>
                        <a:ea typeface="Calibri"/>
                        <a:cs typeface="Arial"/>
                      </a:endParaRPr>
                    </a:p>
                  </a:txBody>
                  <a:tcPr marL="17009" marR="1700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792">
                <a:tc>
                  <a:txBody>
                    <a:bodyPr/>
                    <a:lstStyle/>
                    <a:p>
                      <a:pPr marL="0" marR="0">
                        <a:lnSpc>
                          <a:spcPct val="115000"/>
                        </a:lnSpc>
                        <a:spcBef>
                          <a:spcPts val="0"/>
                        </a:spcBef>
                        <a:spcAft>
                          <a:spcPts val="0"/>
                        </a:spcAft>
                      </a:pPr>
                      <a:r>
                        <a:rPr lang="en-US" sz="2000" b="1" dirty="0">
                          <a:solidFill>
                            <a:schemeClr val="tx1"/>
                          </a:solidFill>
                          <a:effectLst/>
                          <a:latin typeface="Times New Roman"/>
                          <a:ea typeface="Calibri"/>
                          <a:cs typeface="Arial"/>
                        </a:rPr>
                        <a:t>  Not currently married</a:t>
                      </a:r>
                      <a:endParaRPr lang="en-US" sz="2000" b="1" dirty="0">
                        <a:solidFill>
                          <a:schemeClr val="tx1"/>
                        </a:solidFill>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Reference</a:t>
                      </a:r>
                      <a:endParaRPr lang="en-US" sz="2000" b="1" dirty="0">
                        <a:effectLst/>
                        <a:latin typeface="Calibri"/>
                        <a:ea typeface="Calibri"/>
                        <a:cs typeface="Arial"/>
                      </a:endParaRPr>
                    </a:p>
                  </a:txBody>
                  <a:tcPr marL="17009" marR="1700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 </a:t>
                      </a:r>
                      <a:endParaRPr lang="en-US" sz="2000" b="1" dirty="0">
                        <a:effectLst/>
                        <a:latin typeface="Calibri"/>
                        <a:ea typeface="Calibri"/>
                        <a:cs typeface="Arial"/>
                      </a:endParaRPr>
                    </a:p>
                  </a:txBody>
                  <a:tcPr marL="17009" marR="1700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792">
                <a:tc>
                  <a:txBody>
                    <a:bodyPr/>
                    <a:lstStyle/>
                    <a:p>
                      <a:pPr marL="0" marR="0">
                        <a:lnSpc>
                          <a:spcPct val="115000"/>
                        </a:lnSpc>
                        <a:spcBef>
                          <a:spcPts val="0"/>
                        </a:spcBef>
                        <a:spcAft>
                          <a:spcPts val="0"/>
                        </a:spcAft>
                      </a:pPr>
                      <a:r>
                        <a:rPr lang="en-US" sz="2000" b="1" dirty="0">
                          <a:solidFill>
                            <a:schemeClr val="tx1"/>
                          </a:solidFill>
                          <a:effectLst/>
                          <a:latin typeface="Times New Roman"/>
                          <a:ea typeface="Calibri"/>
                          <a:cs typeface="Arial"/>
                        </a:rPr>
                        <a:t>  Married</a:t>
                      </a:r>
                      <a:endParaRPr lang="en-US" sz="2000" b="1" dirty="0">
                        <a:solidFill>
                          <a:schemeClr val="tx1"/>
                        </a:solidFill>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effectLst/>
                          <a:latin typeface="Times New Roman"/>
                          <a:ea typeface="Calibri"/>
                          <a:cs typeface="Arial"/>
                        </a:rPr>
                        <a:t>0.6</a:t>
                      </a:r>
                      <a:endParaRPr lang="en-US" sz="2000" b="1">
                        <a:effectLst/>
                        <a:latin typeface="Calibri"/>
                        <a:ea typeface="Calibri"/>
                        <a:cs typeface="Arial"/>
                      </a:endParaRPr>
                    </a:p>
                  </a:txBody>
                  <a:tcPr marL="17009" marR="1700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0.4-0.8</a:t>
                      </a:r>
                      <a:endParaRPr lang="en-US" sz="2000" b="1" dirty="0">
                        <a:effectLst/>
                        <a:latin typeface="Calibri"/>
                        <a:ea typeface="Calibri"/>
                        <a:cs typeface="Arial"/>
                      </a:endParaRPr>
                    </a:p>
                  </a:txBody>
                  <a:tcPr marL="17009" marR="1700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792">
                <a:tc>
                  <a:txBody>
                    <a:bodyPr/>
                    <a:lstStyle/>
                    <a:p>
                      <a:pPr marL="0" marR="0">
                        <a:lnSpc>
                          <a:spcPct val="115000"/>
                        </a:lnSpc>
                        <a:spcBef>
                          <a:spcPts val="0"/>
                        </a:spcBef>
                        <a:spcAft>
                          <a:spcPts val="0"/>
                        </a:spcAft>
                      </a:pPr>
                      <a:r>
                        <a:rPr lang="en-US" sz="2000" b="1" dirty="0">
                          <a:solidFill>
                            <a:srgbClr val="FFFF00"/>
                          </a:solidFill>
                          <a:effectLst/>
                          <a:latin typeface="Times New Roman"/>
                          <a:ea typeface="Calibri"/>
                          <a:cs typeface="Arial"/>
                        </a:rPr>
                        <a:t>Education in years</a:t>
                      </a:r>
                      <a:endParaRPr lang="en-US" sz="2000" b="1" dirty="0">
                        <a:solidFill>
                          <a:srgbClr val="FFFF00"/>
                        </a:solidFill>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 </a:t>
                      </a:r>
                      <a:endParaRPr lang="en-US" sz="2000" b="1" dirty="0">
                        <a:effectLst/>
                        <a:latin typeface="Calibri"/>
                        <a:ea typeface="Calibri"/>
                        <a:cs typeface="Arial"/>
                      </a:endParaRPr>
                    </a:p>
                  </a:txBody>
                  <a:tcPr marL="17009" marR="1700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 </a:t>
                      </a:r>
                      <a:endParaRPr lang="en-US" sz="2000" b="1" dirty="0">
                        <a:effectLst/>
                        <a:latin typeface="Calibri"/>
                        <a:ea typeface="Calibri"/>
                        <a:cs typeface="Arial"/>
                      </a:endParaRPr>
                    </a:p>
                  </a:txBody>
                  <a:tcPr marL="17009" marR="1700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792">
                <a:tc>
                  <a:txBody>
                    <a:bodyPr/>
                    <a:lstStyle/>
                    <a:p>
                      <a:pPr marL="0" marR="0">
                        <a:lnSpc>
                          <a:spcPct val="115000"/>
                        </a:lnSpc>
                        <a:spcBef>
                          <a:spcPts val="0"/>
                        </a:spcBef>
                        <a:spcAft>
                          <a:spcPts val="0"/>
                        </a:spcAft>
                      </a:pPr>
                      <a:r>
                        <a:rPr lang="en-US" sz="2000" b="1" dirty="0">
                          <a:solidFill>
                            <a:schemeClr val="tx1"/>
                          </a:solidFill>
                          <a:effectLst/>
                          <a:latin typeface="Times New Roman"/>
                          <a:ea typeface="Calibri"/>
                          <a:cs typeface="Arial"/>
                        </a:rPr>
                        <a:t>  0-9</a:t>
                      </a:r>
                      <a:endParaRPr lang="en-US" sz="2000" b="1" dirty="0">
                        <a:solidFill>
                          <a:schemeClr val="tx1"/>
                        </a:solidFill>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effectLst/>
                          <a:latin typeface="Times New Roman"/>
                          <a:ea typeface="Calibri"/>
                          <a:cs typeface="Arial"/>
                        </a:rPr>
                        <a:t>Reference</a:t>
                      </a:r>
                      <a:endParaRPr lang="en-US" sz="2000" b="1">
                        <a:effectLst/>
                        <a:latin typeface="Calibri"/>
                        <a:ea typeface="Calibri"/>
                        <a:cs typeface="Arial"/>
                      </a:endParaRPr>
                    </a:p>
                  </a:txBody>
                  <a:tcPr marL="17009" marR="1700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 </a:t>
                      </a:r>
                      <a:endParaRPr lang="en-US" sz="2000" b="1" dirty="0">
                        <a:effectLst/>
                        <a:latin typeface="Calibri"/>
                        <a:ea typeface="Calibri"/>
                        <a:cs typeface="Arial"/>
                      </a:endParaRPr>
                    </a:p>
                  </a:txBody>
                  <a:tcPr marL="17009" marR="1700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792">
                <a:tc>
                  <a:txBody>
                    <a:bodyPr/>
                    <a:lstStyle/>
                    <a:p>
                      <a:pPr marL="0" marR="0">
                        <a:lnSpc>
                          <a:spcPct val="115000"/>
                        </a:lnSpc>
                        <a:spcBef>
                          <a:spcPts val="0"/>
                        </a:spcBef>
                        <a:spcAft>
                          <a:spcPts val="0"/>
                        </a:spcAft>
                      </a:pPr>
                      <a:r>
                        <a:rPr lang="en-US" sz="2000" b="1" dirty="0">
                          <a:solidFill>
                            <a:schemeClr val="tx1"/>
                          </a:solidFill>
                          <a:effectLst/>
                          <a:latin typeface="Times New Roman"/>
                          <a:ea typeface="Calibri"/>
                          <a:cs typeface="Arial"/>
                        </a:rPr>
                        <a:t>  10-12</a:t>
                      </a:r>
                      <a:endParaRPr lang="en-US" sz="2000" b="1" dirty="0">
                        <a:solidFill>
                          <a:schemeClr val="tx1"/>
                        </a:solidFill>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1.0</a:t>
                      </a:r>
                      <a:endParaRPr lang="en-US" sz="2000" b="1" dirty="0">
                        <a:effectLst/>
                        <a:latin typeface="Calibri"/>
                        <a:ea typeface="Calibri"/>
                        <a:cs typeface="Arial"/>
                      </a:endParaRPr>
                    </a:p>
                  </a:txBody>
                  <a:tcPr marL="17009" marR="1700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0.7-1.6</a:t>
                      </a:r>
                      <a:endParaRPr lang="en-US" sz="2000" b="1" dirty="0">
                        <a:effectLst/>
                        <a:latin typeface="Calibri"/>
                        <a:ea typeface="Calibri"/>
                        <a:cs typeface="Arial"/>
                      </a:endParaRPr>
                    </a:p>
                  </a:txBody>
                  <a:tcPr marL="17009" marR="1700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792">
                <a:tc>
                  <a:txBody>
                    <a:bodyPr/>
                    <a:lstStyle/>
                    <a:p>
                      <a:pPr marL="0" marR="0">
                        <a:lnSpc>
                          <a:spcPct val="115000"/>
                        </a:lnSpc>
                        <a:spcBef>
                          <a:spcPts val="0"/>
                        </a:spcBef>
                        <a:spcAft>
                          <a:spcPts val="0"/>
                        </a:spcAft>
                      </a:pPr>
                      <a:r>
                        <a:rPr lang="en-US" sz="2000" b="1" dirty="0">
                          <a:solidFill>
                            <a:schemeClr val="tx1"/>
                          </a:solidFill>
                          <a:effectLst/>
                          <a:latin typeface="Times New Roman"/>
                          <a:ea typeface="Calibri"/>
                          <a:cs typeface="Arial"/>
                        </a:rPr>
                        <a:t>  13&lt;</a:t>
                      </a:r>
                      <a:endParaRPr lang="en-US" sz="2000" b="1" dirty="0">
                        <a:solidFill>
                          <a:schemeClr val="tx1"/>
                        </a:solidFill>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0.7</a:t>
                      </a:r>
                      <a:endParaRPr lang="en-US" sz="2000" b="1" dirty="0">
                        <a:effectLst/>
                        <a:latin typeface="Calibri"/>
                        <a:ea typeface="Calibri"/>
                        <a:cs typeface="Arial"/>
                      </a:endParaRPr>
                    </a:p>
                  </a:txBody>
                  <a:tcPr marL="17009" marR="1700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0.5-1.1</a:t>
                      </a:r>
                      <a:endParaRPr lang="en-US" sz="2000" b="1" dirty="0">
                        <a:effectLst/>
                        <a:latin typeface="Calibri"/>
                        <a:ea typeface="Calibri"/>
                        <a:cs typeface="Arial"/>
                      </a:endParaRPr>
                    </a:p>
                  </a:txBody>
                  <a:tcPr marL="17009" marR="1700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792">
                <a:tc>
                  <a:txBody>
                    <a:bodyPr/>
                    <a:lstStyle/>
                    <a:p>
                      <a:pPr marL="0" marR="0">
                        <a:lnSpc>
                          <a:spcPct val="115000"/>
                        </a:lnSpc>
                        <a:spcBef>
                          <a:spcPts val="0"/>
                        </a:spcBef>
                        <a:spcAft>
                          <a:spcPts val="0"/>
                        </a:spcAft>
                      </a:pPr>
                      <a:r>
                        <a:rPr lang="en-US" sz="2000" b="1" dirty="0">
                          <a:solidFill>
                            <a:srgbClr val="FFFF00"/>
                          </a:solidFill>
                          <a:effectLst/>
                          <a:latin typeface="Times New Roman"/>
                          <a:ea typeface="Calibri"/>
                          <a:cs typeface="Arial"/>
                        </a:rPr>
                        <a:t>Other chronic disease**</a:t>
                      </a:r>
                      <a:endParaRPr lang="en-US" sz="2000" b="1" dirty="0">
                        <a:solidFill>
                          <a:srgbClr val="FFFF00"/>
                        </a:solidFill>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 </a:t>
                      </a:r>
                      <a:endParaRPr lang="en-US" sz="2000" b="1" dirty="0">
                        <a:effectLst/>
                        <a:latin typeface="Calibri"/>
                        <a:ea typeface="Calibri"/>
                        <a:cs typeface="Arial"/>
                      </a:endParaRPr>
                    </a:p>
                  </a:txBody>
                  <a:tcPr marL="17009" marR="1700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 </a:t>
                      </a:r>
                      <a:endParaRPr lang="en-US" sz="2000" b="1" dirty="0">
                        <a:effectLst/>
                        <a:latin typeface="Calibri"/>
                        <a:ea typeface="Calibri"/>
                        <a:cs typeface="Arial"/>
                      </a:endParaRPr>
                    </a:p>
                  </a:txBody>
                  <a:tcPr marL="17009" marR="1700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792">
                <a:tc>
                  <a:txBody>
                    <a:bodyPr/>
                    <a:lstStyle/>
                    <a:p>
                      <a:pPr marL="0" marR="0">
                        <a:lnSpc>
                          <a:spcPct val="115000"/>
                        </a:lnSpc>
                        <a:spcBef>
                          <a:spcPts val="0"/>
                        </a:spcBef>
                        <a:spcAft>
                          <a:spcPts val="0"/>
                        </a:spcAft>
                      </a:pPr>
                      <a:r>
                        <a:rPr lang="en-US" sz="2000" b="1" dirty="0">
                          <a:solidFill>
                            <a:schemeClr val="tx1"/>
                          </a:solidFill>
                          <a:effectLst/>
                          <a:latin typeface="Times New Roman"/>
                          <a:ea typeface="Calibri"/>
                          <a:cs typeface="Arial"/>
                        </a:rPr>
                        <a:t>  No </a:t>
                      </a:r>
                      <a:endParaRPr lang="en-US" sz="2000" b="1" dirty="0">
                        <a:solidFill>
                          <a:schemeClr val="tx1"/>
                        </a:solidFill>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Reference</a:t>
                      </a:r>
                      <a:endParaRPr lang="en-US" sz="2000" b="1" dirty="0">
                        <a:effectLst/>
                        <a:latin typeface="Calibri"/>
                        <a:ea typeface="Calibri"/>
                        <a:cs typeface="Arial"/>
                      </a:endParaRPr>
                    </a:p>
                  </a:txBody>
                  <a:tcPr marL="17009" marR="1700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 </a:t>
                      </a:r>
                      <a:endParaRPr lang="en-US" sz="2000" b="1" dirty="0">
                        <a:effectLst/>
                        <a:latin typeface="Calibri"/>
                        <a:ea typeface="Calibri"/>
                        <a:cs typeface="Arial"/>
                      </a:endParaRPr>
                    </a:p>
                  </a:txBody>
                  <a:tcPr marL="17009" marR="1700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792">
                <a:tc>
                  <a:txBody>
                    <a:bodyPr/>
                    <a:lstStyle/>
                    <a:p>
                      <a:pPr marL="0" marR="0">
                        <a:lnSpc>
                          <a:spcPct val="115000"/>
                        </a:lnSpc>
                        <a:spcBef>
                          <a:spcPts val="0"/>
                        </a:spcBef>
                        <a:spcAft>
                          <a:spcPts val="0"/>
                        </a:spcAft>
                      </a:pPr>
                      <a:r>
                        <a:rPr lang="en-US" sz="2000" b="1" dirty="0">
                          <a:solidFill>
                            <a:schemeClr val="tx1"/>
                          </a:solidFill>
                          <a:effectLst/>
                          <a:latin typeface="Times New Roman"/>
                          <a:ea typeface="Calibri"/>
                          <a:cs typeface="Arial"/>
                        </a:rPr>
                        <a:t>  Yes </a:t>
                      </a:r>
                      <a:endParaRPr lang="en-US" sz="2000" b="1" dirty="0">
                        <a:solidFill>
                          <a:schemeClr val="tx1"/>
                        </a:solidFill>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1.6</a:t>
                      </a:r>
                      <a:endParaRPr lang="en-US" sz="2000" b="1" dirty="0">
                        <a:effectLst/>
                        <a:latin typeface="Calibri"/>
                        <a:ea typeface="Calibri"/>
                        <a:cs typeface="Arial"/>
                      </a:endParaRPr>
                    </a:p>
                  </a:txBody>
                  <a:tcPr marL="17009" marR="1700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1.1-2.1</a:t>
                      </a:r>
                      <a:endParaRPr lang="en-US" sz="2000" b="1" dirty="0">
                        <a:effectLst/>
                        <a:latin typeface="Calibri"/>
                        <a:ea typeface="Calibri"/>
                        <a:cs typeface="Arial"/>
                      </a:endParaRPr>
                    </a:p>
                  </a:txBody>
                  <a:tcPr marL="17009" marR="1700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792">
                <a:tc>
                  <a:txBody>
                    <a:bodyPr/>
                    <a:lstStyle/>
                    <a:p>
                      <a:pPr marL="0" marR="0">
                        <a:lnSpc>
                          <a:spcPct val="115000"/>
                        </a:lnSpc>
                        <a:spcBef>
                          <a:spcPts val="0"/>
                        </a:spcBef>
                        <a:spcAft>
                          <a:spcPts val="0"/>
                        </a:spcAft>
                      </a:pPr>
                      <a:r>
                        <a:rPr lang="en-US" sz="2000" b="1" dirty="0">
                          <a:solidFill>
                            <a:srgbClr val="FFFF00"/>
                          </a:solidFill>
                          <a:effectLst/>
                          <a:latin typeface="Times New Roman"/>
                          <a:ea typeface="Calibri"/>
                          <a:cs typeface="Arial"/>
                        </a:rPr>
                        <a:t>Cancer status*</a:t>
                      </a:r>
                      <a:endParaRPr lang="en-US" sz="2000" b="1" dirty="0">
                        <a:solidFill>
                          <a:srgbClr val="FFFF00"/>
                        </a:solidFill>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 </a:t>
                      </a:r>
                      <a:endParaRPr lang="en-US" sz="2000" b="1" dirty="0">
                        <a:effectLst/>
                        <a:latin typeface="Calibri"/>
                        <a:ea typeface="Calibri"/>
                        <a:cs typeface="Arial"/>
                      </a:endParaRPr>
                    </a:p>
                  </a:txBody>
                  <a:tcPr marL="17009" marR="1700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 </a:t>
                      </a:r>
                      <a:endParaRPr lang="en-US" sz="2000" b="1" dirty="0">
                        <a:effectLst/>
                        <a:latin typeface="Calibri"/>
                        <a:ea typeface="Calibri"/>
                        <a:cs typeface="Arial"/>
                      </a:endParaRPr>
                    </a:p>
                  </a:txBody>
                  <a:tcPr marL="17009" marR="1700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792">
                <a:tc>
                  <a:txBody>
                    <a:bodyPr/>
                    <a:lstStyle/>
                    <a:p>
                      <a:pPr marL="0" marR="0">
                        <a:lnSpc>
                          <a:spcPct val="115000"/>
                        </a:lnSpc>
                        <a:spcBef>
                          <a:spcPts val="0"/>
                        </a:spcBef>
                        <a:spcAft>
                          <a:spcPts val="0"/>
                        </a:spcAft>
                      </a:pPr>
                      <a:r>
                        <a:rPr lang="en-US" sz="2000" b="1" dirty="0">
                          <a:solidFill>
                            <a:schemeClr val="tx1"/>
                          </a:solidFill>
                          <a:effectLst/>
                          <a:latin typeface="Times New Roman"/>
                          <a:ea typeface="Calibri"/>
                          <a:cs typeface="Arial"/>
                        </a:rPr>
                        <a:t>  Cancer-free</a:t>
                      </a:r>
                      <a:endParaRPr lang="en-US" sz="2000" b="1" dirty="0">
                        <a:solidFill>
                          <a:schemeClr val="tx1"/>
                        </a:solidFill>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Reference</a:t>
                      </a:r>
                      <a:endParaRPr lang="en-US" sz="2000" b="1" dirty="0">
                        <a:effectLst/>
                        <a:latin typeface="Calibri"/>
                        <a:ea typeface="Calibri"/>
                        <a:cs typeface="Arial"/>
                      </a:endParaRPr>
                    </a:p>
                  </a:txBody>
                  <a:tcPr marL="17009" marR="1700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 </a:t>
                      </a:r>
                      <a:endParaRPr lang="en-US" sz="2000" b="1" dirty="0">
                        <a:effectLst/>
                        <a:latin typeface="Calibri"/>
                        <a:ea typeface="Calibri"/>
                        <a:cs typeface="Arial"/>
                      </a:endParaRPr>
                    </a:p>
                  </a:txBody>
                  <a:tcPr marL="17009" marR="1700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792">
                <a:tc>
                  <a:txBody>
                    <a:bodyPr/>
                    <a:lstStyle/>
                    <a:p>
                      <a:pPr marL="0" marR="0">
                        <a:lnSpc>
                          <a:spcPct val="115000"/>
                        </a:lnSpc>
                        <a:spcBef>
                          <a:spcPts val="0"/>
                        </a:spcBef>
                        <a:spcAft>
                          <a:spcPts val="0"/>
                        </a:spcAft>
                      </a:pPr>
                      <a:r>
                        <a:rPr lang="en-US" sz="2000" b="1" dirty="0">
                          <a:solidFill>
                            <a:schemeClr val="tx1"/>
                          </a:solidFill>
                          <a:effectLst/>
                          <a:latin typeface="Times New Roman"/>
                          <a:ea typeface="Calibri"/>
                          <a:cs typeface="Arial"/>
                        </a:rPr>
                        <a:t>  Active cancer</a:t>
                      </a:r>
                      <a:endParaRPr lang="en-US" sz="2000" b="1" dirty="0">
                        <a:solidFill>
                          <a:schemeClr val="tx1"/>
                        </a:solidFill>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2.6</a:t>
                      </a:r>
                      <a:endParaRPr lang="en-US" sz="2000" b="1" dirty="0">
                        <a:effectLst/>
                        <a:latin typeface="Calibri"/>
                        <a:ea typeface="Calibri"/>
                        <a:cs typeface="Arial"/>
                      </a:endParaRPr>
                    </a:p>
                  </a:txBody>
                  <a:tcPr marL="17009" marR="1700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1.2-5.6</a:t>
                      </a:r>
                      <a:endParaRPr lang="en-US" sz="2000" b="1" dirty="0">
                        <a:effectLst/>
                        <a:latin typeface="Calibri"/>
                        <a:ea typeface="Calibri"/>
                        <a:cs typeface="Arial"/>
                      </a:endParaRPr>
                    </a:p>
                  </a:txBody>
                  <a:tcPr marL="17009" marR="1700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792">
                <a:tc>
                  <a:txBody>
                    <a:bodyPr/>
                    <a:lstStyle/>
                    <a:p>
                      <a:pPr marL="0" marR="0">
                        <a:lnSpc>
                          <a:spcPct val="115000"/>
                        </a:lnSpc>
                        <a:spcBef>
                          <a:spcPts val="0"/>
                        </a:spcBef>
                        <a:spcAft>
                          <a:spcPts val="0"/>
                        </a:spcAft>
                      </a:pPr>
                      <a:r>
                        <a:rPr lang="en-US" sz="2000" b="1" dirty="0">
                          <a:solidFill>
                            <a:schemeClr val="tx1"/>
                          </a:solidFill>
                          <a:effectLst/>
                          <a:latin typeface="Times New Roman"/>
                          <a:ea typeface="Calibri"/>
                          <a:cs typeface="Arial"/>
                        </a:rPr>
                        <a:t>  Cancer survivors</a:t>
                      </a:r>
                      <a:endParaRPr lang="en-US" sz="2000" b="1" dirty="0">
                        <a:solidFill>
                          <a:schemeClr val="tx1"/>
                        </a:solidFill>
                        <a:effectLst/>
                        <a:latin typeface="Calibri"/>
                        <a:ea typeface="Calibri"/>
                        <a:cs typeface="Arial"/>
                      </a:endParaRPr>
                    </a:p>
                  </a:txBody>
                  <a:tcPr marL="17009" marR="1700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0.8</a:t>
                      </a:r>
                      <a:endParaRPr lang="en-US" sz="2000" b="1" dirty="0">
                        <a:effectLst/>
                        <a:latin typeface="Calibri"/>
                        <a:ea typeface="Calibri"/>
                        <a:cs typeface="Arial"/>
                      </a:endParaRPr>
                    </a:p>
                  </a:txBody>
                  <a:tcPr marL="17009" marR="1700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Times New Roman"/>
                          <a:ea typeface="Calibri"/>
                          <a:cs typeface="Arial"/>
                        </a:rPr>
                        <a:t>0.4-1.8</a:t>
                      </a:r>
                      <a:endParaRPr lang="en-US" sz="2000" b="1" dirty="0">
                        <a:effectLst/>
                        <a:latin typeface="Calibri"/>
                        <a:ea typeface="Calibri"/>
                        <a:cs typeface="Arial"/>
                      </a:endParaRPr>
                    </a:p>
                  </a:txBody>
                  <a:tcPr marL="17009" marR="1700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
      <a:dk1>
        <a:srgbClr val="80808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Title &amp; Subtitle">
      <a:majorFont>
        <a:latin typeface="Chalkboard"/>
        <a:ea typeface="ヒラギノ角ゴ ProN W3"/>
        <a:cs typeface="ヒラギノ角ゴ ProN W3"/>
      </a:majorFont>
      <a:minorFont>
        <a:latin typeface="Chalkboard"/>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pitchFamily="30" charset="0"/>
            <a:ea typeface="ヒラギノ角ゴ ProN W3" pitchFamily="30" charset="-128"/>
            <a:cs typeface="ヒラギノ角ゴ ProN W3" pitchFamily="30" charset="-128"/>
            <a:sym typeface="Chalkboard" pitchFamily="30"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pitchFamily="30" charset="0"/>
            <a:ea typeface="ヒラギノ角ゴ ProN W3" pitchFamily="30" charset="-128"/>
            <a:cs typeface="ヒラギノ角ゴ ProN W3" pitchFamily="30" charset="-128"/>
            <a:sym typeface="Chalkboard" pitchFamily="30"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ullets">
      <a:majorFont>
        <a:latin typeface="Chalkboard"/>
        <a:ea typeface="ヒラギノ角ゴ ProN W3"/>
        <a:cs typeface="ヒラギノ角ゴ ProN W3"/>
      </a:majorFont>
      <a:minorFont>
        <a:latin typeface="Chalkboard"/>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pitchFamily="30" charset="0"/>
            <a:ea typeface="ヒラギノ角ゴ ProN W3" pitchFamily="30" charset="-128"/>
            <a:cs typeface="ヒラギノ角ゴ ProN W3" pitchFamily="30" charset="-128"/>
            <a:sym typeface="Chalkboard" pitchFamily="30"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pitchFamily="30" charset="0"/>
            <a:ea typeface="ヒラギノ角ゴ ProN W3" pitchFamily="30" charset="-128"/>
            <a:cs typeface="ヒラギノ角ゴ ProN W3" pitchFamily="30" charset="-128"/>
            <a:sym typeface="Chalkboard" pitchFamily="30"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copy">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copy">
      <a:majorFont>
        <a:latin typeface="Chalkboard"/>
        <a:ea typeface="ヒラギノ角ゴ ProN W3"/>
        <a:cs typeface="ヒラギノ角ゴ ProN W3"/>
      </a:majorFont>
      <a:minorFont>
        <a:latin typeface="Chalkboard"/>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pitchFamily="30" charset="0"/>
            <a:ea typeface="ヒラギノ角ゴ ProN W3" pitchFamily="30" charset="-128"/>
            <a:cs typeface="ヒラギノ角ゴ ProN W3" pitchFamily="30" charset="-128"/>
            <a:sym typeface="Chalkboard" pitchFamily="30"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pitchFamily="30" charset="0"/>
            <a:ea typeface="ヒラギノ角ゴ ProN W3" pitchFamily="30" charset="-128"/>
            <a:cs typeface="ヒラギノ角ゴ ProN W3" pitchFamily="30" charset="-128"/>
            <a:sym typeface="Chalkboard" pitchFamily="30" charset="0"/>
          </a:defRPr>
        </a:defPPr>
      </a:lstStyle>
    </a:lnDef>
  </a:objectDefaults>
  <a:extraClrSchemeLst>
    <a:extraClrScheme>
      <a:clrScheme name="Title &amp; Bullets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copy 1">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copy 1">
      <a:majorFont>
        <a:latin typeface="Chalkboard"/>
        <a:ea typeface="ヒラギノ角ゴ ProN W3"/>
        <a:cs typeface="ヒラギノ角ゴ ProN W3"/>
      </a:majorFont>
      <a:minorFont>
        <a:latin typeface="Chalkboard"/>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pitchFamily="30" charset="0"/>
            <a:ea typeface="ヒラギノ角ゴ ProN W3" pitchFamily="30" charset="-128"/>
            <a:cs typeface="ヒラギノ角ゴ ProN W3" pitchFamily="30" charset="-128"/>
            <a:sym typeface="Chalkboard" pitchFamily="30"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pitchFamily="30" charset="0"/>
            <a:ea typeface="ヒラギノ角ゴ ProN W3" pitchFamily="30" charset="-128"/>
            <a:cs typeface="ヒラギノ角ゴ ProN W3" pitchFamily="30" charset="-128"/>
            <a:sym typeface="Chalkboard" pitchFamily="30" charset="0"/>
          </a:defRPr>
        </a:defPPr>
      </a:lstStyle>
    </a:lnDef>
  </a:objectDefaults>
  <a:extraClrSchemeLst>
    <a:extraClrScheme>
      <a:clrScheme name="Title &amp; Bullets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 Center">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Center">
      <a:majorFont>
        <a:latin typeface="Chalkboard"/>
        <a:ea typeface="ヒラギノ角ゴ ProN W3"/>
        <a:cs typeface="ヒラギノ角ゴ ProN W3"/>
      </a:majorFont>
      <a:minorFont>
        <a:latin typeface="Chalkboard"/>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pitchFamily="30" charset="0"/>
            <a:ea typeface="ヒラギノ角ゴ ProN W3" pitchFamily="30" charset="-128"/>
            <a:cs typeface="ヒラギノ角ゴ ProN W3" pitchFamily="30" charset="-128"/>
            <a:sym typeface="Chalkboard" pitchFamily="30"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pitchFamily="30" charset="0"/>
            <a:ea typeface="ヒラギノ角ゴ ProN W3" pitchFamily="30" charset="-128"/>
            <a:cs typeface="ヒラギノ角ゴ ProN W3" pitchFamily="30" charset="-128"/>
            <a:sym typeface="Chalkboard" pitchFamily="30"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hoto - Vertical">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Vertical">
      <a:majorFont>
        <a:latin typeface="Chalkboard"/>
        <a:ea typeface="ヒラギノ角ゴ ProN W3"/>
        <a:cs typeface="ヒラギノ角ゴ ProN W3"/>
      </a:majorFont>
      <a:minorFont>
        <a:latin typeface="Chalkboard"/>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pitchFamily="30" charset="0"/>
            <a:ea typeface="ヒラギノ角ゴ ProN W3" pitchFamily="30" charset="-128"/>
            <a:cs typeface="ヒラギノ角ゴ ProN W3" pitchFamily="30" charset="-128"/>
            <a:sym typeface="Chalkboard" pitchFamily="30"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pitchFamily="30" charset="0"/>
            <a:ea typeface="ヒラギノ角ゴ ProN W3" pitchFamily="30" charset="-128"/>
            <a:cs typeface="ヒラギノ角ゴ ProN W3" pitchFamily="30" charset="-128"/>
            <a:sym typeface="Chalkboard" pitchFamily="30"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 Top">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Top">
      <a:majorFont>
        <a:latin typeface="Chalkboard"/>
        <a:ea typeface="ヒラギノ角ゴ ProN W3"/>
        <a:cs typeface="ヒラギノ角ゴ ProN W3"/>
      </a:majorFont>
      <a:minorFont>
        <a:latin typeface="Chalkboard"/>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pitchFamily="30" charset="0"/>
            <a:ea typeface="ヒラギノ角ゴ ProN W3" pitchFamily="30" charset="-128"/>
            <a:cs typeface="ヒラギノ角ゴ ProN W3" pitchFamily="30" charset="-128"/>
            <a:sym typeface="Chalkboard" pitchFamily="30"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pitchFamily="30" charset="0"/>
            <a:ea typeface="ヒラギノ角ゴ ProN W3" pitchFamily="30" charset="-128"/>
            <a:cs typeface="ヒラギノ角ゴ ProN W3" pitchFamily="30" charset="-128"/>
            <a:sym typeface="Chalkboard" pitchFamily="30"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lank">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lank">
      <a:majorFont>
        <a:latin typeface="Chalkboard"/>
        <a:ea typeface="ヒラギノ角ゴ ProN W3"/>
        <a:cs typeface="ヒラギノ角ゴ ProN W3"/>
      </a:majorFont>
      <a:minorFont>
        <a:latin typeface="Chalkboard"/>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pitchFamily="30" charset="0"/>
            <a:ea typeface="ヒラギノ角ゴ ProN W3" pitchFamily="30" charset="-128"/>
            <a:cs typeface="ヒラギノ角ゴ ProN W3" pitchFamily="30" charset="-128"/>
            <a:sym typeface="Chalkboard" pitchFamily="30"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pitchFamily="30" charset="0"/>
            <a:ea typeface="ヒラギノ角ゴ ProN W3" pitchFamily="30" charset="-128"/>
            <a:cs typeface="ヒラギノ角ゴ ProN W3" pitchFamily="30" charset="-128"/>
            <a:sym typeface="Chalkboard" pitchFamily="30"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tle &amp; Bullets - Lef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Left">
      <a:majorFont>
        <a:latin typeface="Chalkboard"/>
        <a:ea typeface="ヒラギノ角ゴ ProN W3"/>
        <a:cs typeface="ヒラギノ角ゴ ProN W3"/>
      </a:majorFont>
      <a:minorFont>
        <a:latin typeface="Chalkboard"/>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pitchFamily="30" charset="0"/>
            <a:ea typeface="ヒラギノ角ゴ ProN W3" pitchFamily="30" charset="-128"/>
            <a:cs typeface="ヒラギノ角ゴ ProN W3" pitchFamily="30" charset="-128"/>
            <a:sym typeface="Chalkboard" pitchFamily="30"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pitchFamily="30" charset="0"/>
            <a:ea typeface="ヒラギノ角ゴ ProN W3" pitchFamily="30" charset="-128"/>
            <a:cs typeface="ヒラギノ角ゴ ProN W3" pitchFamily="30" charset="-128"/>
            <a:sym typeface="Chalkboard" pitchFamily="30"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amp; Bullets - 2 Colum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2 Column">
      <a:majorFont>
        <a:latin typeface="Chalkboard"/>
        <a:ea typeface="ヒラギノ角ゴ ProN W3"/>
        <a:cs typeface="ヒラギノ角ゴ ProN W3"/>
      </a:majorFont>
      <a:minorFont>
        <a:latin typeface="Chalkboard"/>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pitchFamily="30" charset="0"/>
            <a:ea typeface="ヒラギノ角ゴ ProN W3" pitchFamily="30" charset="-128"/>
            <a:cs typeface="ヒラギノ角ゴ ProN W3" pitchFamily="30" charset="-128"/>
            <a:sym typeface="Chalkboard" pitchFamily="30"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pitchFamily="30" charset="0"/>
            <a:ea typeface="ヒラギノ角ゴ ProN W3" pitchFamily="30" charset="-128"/>
            <a:cs typeface="ヒラギノ角ゴ ProN W3" pitchFamily="30" charset="-128"/>
            <a:sym typeface="Chalkboard" pitchFamily="30"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Bullets &amp; Photo">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Bullets &amp; Photo">
      <a:majorFont>
        <a:latin typeface="Chalkboard"/>
        <a:ea typeface="ヒラギノ角ゴ ProN W3"/>
        <a:cs typeface="ヒラギノ角ゴ ProN W3"/>
      </a:majorFont>
      <a:minorFont>
        <a:latin typeface="Chalkboard"/>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pitchFamily="30" charset="0"/>
            <a:ea typeface="ヒラギノ角ゴ ProN W3" pitchFamily="30" charset="-128"/>
            <a:cs typeface="ヒラギノ角ゴ ProN W3" pitchFamily="30" charset="-128"/>
            <a:sym typeface="Chalkboard" pitchFamily="30"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pitchFamily="30" charset="0"/>
            <a:ea typeface="ヒラギノ角ゴ ProN W3" pitchFamily="30" charset="-128"/>
            <a:cs typeface="ヒラギノ角ゴ ProN W3" pitchFamily="30" charset="-128"/>
            <a:sym typeface="Chalkboard" pitchFamily="30"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amp; Bullets - Righ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Right">
      <a:majorFont>
        <a:latin typeface="Chalkboard"/>
        <a:ea typeface="ヒラギノ角ゴ ProN W3"/>
        <a:cs typeface="ヒラギノ角ゴ ProN W3"/>
      </a:majorFont>
      <a:minorFont>
        <a:latin typeface="Chalkboard"/>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pitchFamily="30" charset="0"/>
            <a:ea typeface="ヒラギノ角ゴ ProN W3" pitchFamily="30" charset="-128"/>
            <a:cs typeface="ヒラギノ角ゴ ProN W3" pitchFamily="30" charset="-128"/>
            <a:sym typeface="Chalkboard" pitchFamily="30"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pitchFamily="30" charset="0"/>
            <a:ea typeface="ヒラギノ角ゴ ProN W3" pitchFamily="30" charset="-128"/>
            <a:cs typeface="ヒラギノ角ゴ ProN W3" pitchFamily="30" charset="-128"/>
            <a:sym typeface="Chalkboard" pitchFamily="30"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9241</TotalTime>
  <Pages>0</Pages>
  <Words>1312</Words>
  <Characters>0</Characters>
  <Application>Microsoft Office PowerPoint</Application>
  <PresentationFormat>Custom</PresentationFormat>
  <Lines>0</Lines>
  <Paragraphs>532</Paragraphs>
  <Slides>20</Slides>
  <Notes>20</Notes>
  <HiddenSlides>0</HiddenSlides>
  <MMClips>0</MMClips>
  <ScaleCrop>false</ScaleCrop>
  <HeadingPairs>
    <vt:vector size="6" baseType="variant">
      <vt:variant>
        <vt:lpstr>Fonts Used</vt:lpstr>
      </vt:variant>
      <vt:variant>
        <vt:i4>7</vt:i4>
      </vt:variant>
      <vt:variant>
        <vt:lpstr>Design Template</vt:lpstr>
      </vt:variant>
      <vt:variant>
        <vt:i4>12</vt:i4>
      </vt:variant>
      <vt:variant>
        <vt:lpstr>Slide Titles</vt:lpstr>
      </vt:variant>
      <vt:variant>
        <vt:i4>20</vt:i4>
      </vt:variant>
    </vt:vector>
  </HeadingPairs>
  <TitlesOfParts>
    <vt:vector size="39" baseType="lpstr">
      <vt:lpstr>Chalkboard</vt:lpstr>
      <vt:lpstr>ヒラギノ角ゴ ProN W3</vt:lpstr>
      <vt:lpstr>Arial</vt:lpstr>
      <vt:lpstr>MS PGothic</vt:lpstr>
      <vt:lpstr>Comic Sans MS</vt:lpstr>
      <vt:lpstr>Times New Roman</vt:lpstr>
      <vt:lpstr>Calibri</vt:lpstr>
      <vt:lpstr>Title &amp; Subtitle</vt:lpstr>
      <vt:lpstr>Title - Center</vt:lpstr>
      <vt:lpstr>Photo - Vertical</vt:lpstr>
      <vt:lpstr>Title - Top</vt:lpstr>
      <vt:lpstr>Blank</vt:lpstr>
      <vt:lpstr>Title &amp; Bullets - Left</vt:lpstr>
      <vt:lpstr>Title &amp; Bullets - 2 Column</vt:lpstr>
      <vt:lpstr>Title, Bullets &amp; Photo</vt:lpstr>
      <vt:lpstr>Title &amp; Bullets - Right</vt:lpstr>
      <vt:lpstr>Bullets</vt:lpstr>
      <vt:lpstr>Title &amp; Bullets copy</vt:lpstr>
      <vt:lpstr>Title &amp; Bullets copy 1</vt:lpstr>
      <vt:lpstr>Slide 1</vt:lpstr>
      <vt:lpstr>Slide 2</vt:lpstr>
      <vt:lpstr>Cancer and Mental Health- Archival Study</vt:lpstr>
      <vt:lpstr>Cancer and Mental Health- Archival Study</vt:lpstr>
      <vt:lpstr>Cancer and Mental Health- Archival Study</vt:lpstr>
      <vt:lpstr>Cancer and Mental Health- Archival Study</vt:lpstr>
      <vt:lpstr>Slide 7</vt:lpstr>
      <vt:lpstr>Cancer and Mental Health- WMHS</vt:lpstr>
      <vt:lpstr>Cancer and Mental Health- WMHS</vt:lpstr>
      <vt:lpstr>Cancer and Mental Health- WMHS</vt:lpstr>
      <vt:lpstr>Cancer and Mental Health- WMHS</vt:lpstr>
      <vt:lpstr>Slide 12</vt:lpstr>
      <vt:lpstr>Ethnic differences in Suicide risk among cancer patients- the effect of the “culture” of suicide </vt:lpstr>
      <vt:lpstr>Ethnic differences in Suicide risk among cancer patients- the effect of the “culture” of suicide </vt:lpstr>
      <vt:lpstr>Slide 15</vt:lpstr>
      <vt:lpstr>Slide 16</vt:lpstr>
      <vt:lpstr>Ethnic differences in Suicide among cancer patients- the effect of the “culture” of suicide</vt:lpstr>
      <vt:lpstr>Ethnic differences in Suicide among cancer patients- the effect of the “culture” of suicide</vt:lpstr>
      <vt:lpstr>Slide 19</vt:lpstr>
      <vt:lpstr>Culture and Suicide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LENOVO-T61</cp:lastModifiedBy>
  <cp:revision>420</cp:revision>
  <dcterms:created xsi:type="dcterms:W3CDTF">2011-02-09T19:50:08Z</dcterms:created>
  <dcterms:modified xsi:type="dcterms:W3CDTF">2012-10-14T07:15:42Z</dcterms:modified>
</cp:coreProperties>
</file>